
<file path=[Content_Types].xml><?xml version="1.0" encoding="utf-8"?>
<Types xmlns="http://schemas.openxmlformats.org/package/2006/content-types">
  <Default Extension="emf" ContentType="image/x-em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theme/theme4.xml" ContentType="application/vnd.openxmlformats-officedocument.theme+xml"/>
  <Override PartName="/ppt/slideLayouts/slideLayout9.xml" ContentType="application/vnd.openxmlformats-officedocument.presentationml.slideLayout+xml"/>
  <Override PartName="/ppt/theme/theme5.xml" ContentType="application/vnd.openxmlformats-officedocument.theme+xml"/>
  <Override PartName="/ppt/slideLayouts/slideLayout10.xml" ContentType="application/vnd.openxmlformats-officedocument.presentationml.slideLayout+xml"/>
  <Override PartName="/ppt/theme/theme6.xml" ContentType="application/vnd.openxmlformats-officedocument.theme+xml"/>
  <Override PartName="/ppt/slideLayouts/slideLayout11.xml" ContentType="application/vnd.openxmlformats-officedocument.presentationml.slideLayout+xml"/>
  <Override PartName="/ppt/theme/theme7.xml" ContentType="application/vnd.openxmlformats-officedocument.theme+xml"/>
  <Override PartName="/ppt/slideLayouts/slideLayout12.xml" ContentType="application/vnd.openxmlformats-officedocument.presentationml.slideLayout+xml"/>
  <Override PartName="/ppt/theme/theme8.xml" ContentType="application/vnd.openxmlformats-officedocument.theme+xml"/>
  <Override PartName="/ppt/slideLayouts/slideLayout13.xml" ContentType="application/vnd.openxmlformats-officedocument.presentationml.slideLayout+xml"/>
  <Override PartName="/ppt/theme/theme9.xml" ContentType="application/vnd.openxmlformats-officedocument.theme+xml"/>
  <Override PartName="/ppt/slideLayouts/slideLayout14.xml" ContentType="application/vnd.openxmlformats-officedocument.presentationml.slideLayout+xml"/>
  <Override PartName="/ppt/theme/theme10.xml" ContentType="application/vnd.openxmlformats-officedocument.theme+xml"/>
  <Override PartName="/ppt/slideLayouts/slideLayout15.xml" ContentType="application/vnd.openxmlformats-officedocument.presentationml.slideLayout+xml"/>
  <Override PartName="/ppt/theme/theme11.xml" ContentType="application/vnd.openxmlformats-officedocument.theme+xml"/>
  <Override PartName="/ppt/slideLayouts/slideLayout16.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7" r:id="rId2"/>
    <p:sldMasterId id="2147483652" r:id="rId3"/>
    <p:sldMasterId id="2147483659" r:id="rId4"/>
    <p:sldMasterId id="2147483672" r:id="rId5"/>
    <p:sldMasterId id="2147483688" r:id="rId6"/>
    <p:sldMasterId id="2147483674" r:id="rId7"/>
    <p:sldMasterId id="2147483690" r:id="rId8"/>
    <p:sldMasterId id="2147483676" r:id="rId9"/>
    <p:sldMasterId id="2147483692" r:id="rId10"/>
    <p:sldMasterId id="2147483678" r:id="rId11"/>
    <p:sldMasterId id="2147483694" r:id="rId12"/>
  </p:sldMasterIdLst>
  <p:notesMasterIdLst>
    <p:notesMasterId r:id="rId27"/>
  </p:notesMasterIdLst>
  <p:sldIdLst>
    <p:sldId id="256" r:id="rId13"/>
    <p:sldId id="261" r:id="rId14"/>
    <p:sldId id="259" r:id="rId15"/>
    <p:sldId id="264" r:id="rId16"/>
    <p:sldId id="280" r:id="rId17"/>
    <p:sldId id="281" r:id="rId18"/>
    <p:sldId id="282" r:id="rId19"/>
    <p:sldId id="283" r:id="rId20"/>
    <p:sldId id="284" r:id="rId21"/>
    <p:sldId id="285" r:id="rId22"/>
    <p:sldId id="286" r:id="rId23"/>
    <p:sldId id="287" r:id="rId24"/>
    <p:sldId id="288" r:id="rId25"/>
    <p:sldId id="289"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8A0"/>
    <a:srgbClr val="283A96"/>
    <a:srgbClr val="E28C05"/>
    <a:srgbClr val="009E49"/>
    <a:srgbClr val="BE007A"/>
    <a:srgbClr val="343433"/>
    <a:srgbClr val="AC156C"/>
    <a:srgbClr val="3334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780" autoAdjust="0"/>
    <p:restoredTop sz="93792" autoAdjust="0"/>
  </p:normalViewPr>
  <p:slideViewPr>
    <p:cSldViewPr snapToGrid="0" snapToObjects="1" showGuides="1">
      <p:cViewPr varScale="1">
        <p:scale>
          <a:sx n="56" d="100"/>
          <a:sy n="56" d="100"/>
        </p:scale>
        <p:origin x="172" y="52"/>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4116"/>
    </p:cViewPr>
  </p:sorterViewPr>
  <p:notesViewPr>
    <p:cSldViewPr snapToGrid="0" snapToObjects="1">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1.xml"/><Relationship Id="rId18" Type="http://schemas.openxmlformats.org/officeDocument/2006/relationships/slide" Target="slides/slide6.xml"/><Relationship Id="rId26"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slide" Target="slides/slide9.xml"/><Relationship Id="rId7" Type="http://schemas.openxmlformats.org/officeDocument/2006/relationships/slideMaster" Target="slideMasters/slideMaster7.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2" Type="http://schemas.openxmlformats.org/officeDocument/2006/relationships/slideMaster" Target="slideMasters/slideMaster2.xml"/><Relationship Id="rId16" Type="http://schemas.openxmlformats.org/officeDocument/2006/relationships/slide" Target="slides/slide4.xml"/><Relationship Id="rId20" Type="http://schemas.openxmlformats.org/officeDocument/2006/relationships/slide" Target="slides/slide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2.xml"/><Relationship Id="rId5" Type="http://schemas.openxmlformats.org/officeDocument/2006/relationships/slideMaster" Target="slideMasters/slideMaster5.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7.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image" Target="../media/image13.jpg"/></Relationships>
</file>

<file path=ppt/diagrams/_rels/drawing2.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image" Target="../media/image13.jpg"/></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D9DBAF5-7333-4080-AA26-5690B3D4B5BD}" type="doc">
      <dgm:prSet loTypeId="urn:microsoft.com/office/officeart/2008/layout/HorizontalMultiLevelHierarchy" loCatId="hierarchy" qsTypeId="urn:microsoft.com/office/officeart/2005/8/quickstyle/simple1" qsCatId="simple" csTypeId="urn:microsoft.com/office/officeart/2005/8/colors/colorful4" csCatId="colorful" phldr="1"/>
      <dgm:spPr/>
      <dgm:t>
        <a:bodyPr/>
        <a:lstStyle/>
        <a:p>
          <a:endParaRPr lang="en-GB"/>
        </a:p>
      </dgm:t>
    </dgm:pt>
    <dgm:pt modelId="{AB67EBA3-22A5-4796-8932-036EB111DB7E}">
      <dgm:prSet phldrT="[Text]"/>
      <dgm:spPr/>
      <dgm:t>
        <a:bodyPr/>
        <a:lstStyle/>
        <a:p>
          <a:r>
            <a:rPr lang="en-GB" dirty="0"/>
            <a:t>Director of Public Health</a:t>
          </a:r>
        </a:p>
      </dgm:t>
    </dgm:pt>
    <dgm:pt modelId="{10319CF2-A85A-4BA3-9A7F-6B74B8A77119}" type="parTrans" cxnId="{FB41187D-1F55-423E-8DC1-680CE73CE107}">
      <dgm:prSet/>
      <dgm:spPr/>
      <dgm:t>
        <a:bodyPr/>
        <a:lstStyle/>
        <a:p>
          <a:endParaRPr lang="en-GB"/>
        </a:p>
      </dgm:t>
    </dgm:pt>
    <dgm:pt modelId="{538A8EB2-C192-4F54-9910-A83626CE947E}" type="sibTrans" cxnId="{FB41187D-1F55-423E-8DC1-680CE73CE107}">
      <dgm:prSet/>
      <dgm:spPr/>
      <dgm:t>
        <a:bodyPr/>
        <a:lstStyle/>
        <a:p>
          <a:endParaRPr lang="en-GB"/>
        </a:p>
      </dgm:t>
    </dgm:pt>
    <dgm:pt modelId="{DB308D9B-DEDE-4314-817F-F6F269A27FCB}">
      <dgm:prSet phldrT="[Text]"/>
      <dgm:spPr/>
      <dgm:t>
        <a:bodyPr/>
        <a:lstStyle/>
        <a:p>
          <a:r>
            <a:rPr lang="en-GB" dirty="0"/>
            <a:t>Public Health Consultants</a:t>
          </a:r>
        </a:p>
      </dgm:t>
    </dgm:pt>
    <dgm:pt modelId="{EF58D7C1-3B90-4695-9E2C-7A784F243046}" type="parTrans" cxnId="{D2387BAB-9665-4CD1-A9EF-FFEF1327F682}">
      <dgm:prSet/>
      <dgm:spPr/>
      <dgm:t>
        <a:bodyPr/>
        <a:lstStyle/>
        <a:p>
          <a:endParaRPr lang="en-GB"/>
        </a:p>
      </dgm:t>
    </dgm:pt>
    <dgm:pt modelId="{B07D5AD2-82E5-49D6-9711-E636C5392E39}" type="sibTrans" cxnId="{D2387BAB-9665-4CD1-A9EF-FFEF1327F682}">
      <dgm:prSet/>
      <dgm:spPr/>
      <dgm:t>
        <a:bodyPr/>
        <a:lstStyle/>
        <a:p>
          <a:endParaRPr lang="en-GB"/>
        </a:p>
      </dgm:t>
    </dgm:pt>
    <dgm:pt modelId="{7644A933-7589-44DC-86E4-292A3BF160D5}">
      <dgm:prSet phldrT="[Text]"/>
      <dgm:spPr/>
      <dgm:t>
        <a:bodyPr/>
        <a:lstStyle/>
        <a:p>
          <a:r>
            <a:rPr lang="en-GB" dirty="0"/>
            <a:t>Public Health Specialists</a:t>
          </a:r>
        </a:p>
      </dgm:t>
    </dgm:pt>
    <dgm:pt modelId="{0FACB3D8-80F4-4007-B5BF-DF117EF52B23}" type="parTrans" cxnId="{17201BEE-2081-4FE0-9B9A-A4D8F7E8E014}">
      <dgm:prSet/>
      <dgm:spPr/>
      <dgm:t>
        <a:bodyPr/>
        <a:lstStyle/>
        <a:p>
          <a:endParaRPr lang="en-GB"/>
        </a:p>
      </dgm:t>
    </dgm:pt>
    <dgm:pt modelId="{51227BF8-B5C8-4BB6-A153-9339F1B7E522}" type="sibTrans" cxnId="{17201BEE-2081-4FE0-9B9A-A4D8F7E8E014}">
      <dgm:prSet/>
      <dgm:spPr/>
      <dgm:t>
        <a:bodyPr/>
        <a:lstStyle/>
        <a:p>
          <a:endParaRPr lang="en-GB"/>
        </a:p>
      </dgm:t>
    </dgm:pt>
    <dgm:pt modelId="{EC516A71-FCB2-4EC4-8634-7404E53E9361}">
      <dgm:prSet phldrT="[Text]"/>
      <dgm:spPr/>
      <dgm:t>
        <a:bodyPr/>
        <a:lstStyle/>
        <a:p>
          <a:r>
            <a:rPr lang="en-GB" dirty="0"/>
            <a:t>Knowledge Managers</a:t>
          </a:r>
        </a:p>
      </dgm:t>
    </dgm:pt>
    <dgm:pt modelId="{86E3C6A2-0766-44F7-B60F-C3B90E197B16}" type="parTrans" cxnId="{7A158D75-3179-4B1E-A196-AB1A51D689B2}">
      <dgm:prSet/>
      <dgm:spPr/>
      <dgm:t>
        <a:bodyPr/>
        <a:lstStyle/>
        <a:p>
          <a:endParaRPr lang="en-GB"/>
        </a:p>
      </dgm:t>
    </dgm:pt>
    <dgm:pt modelId="{BDED4F8F-C106-4DA5-90F5-BDFC62A01D78}" type="sibTrans" cxnId="{7A158D75-3179-4B1E-A196-AB1A51D689B2}">
      <dgm:prSet/>
      <dgm:spPr/>
      <dgm:t>
        <a:bodyPr/>
        <a:lstStyle/>
        <a:p>
          <a:endParaRPr lang="en-GB"/>
        </a:p>
      </dgm:t>
    </dgm:pt>
    <dgm:pt modelId="{E2573B18-1C25-416F-8EDC-04A677557361}">
      <dgm:prSet phldrT="[Text]"/>
      <dgm:spPr/>
      <dgm:t>
        <a:bodyPr/>
        <a:lstStyle/>
        <a:p>
          <a:r>
            <a:rPr lang="en-GB" dirty="0"/>
            <a:t>Information Specialists</a:t>
          </a:r>
        </a:p>
      </dgm:t>
    </dgm:pt>
    <dgm:pt modelId="{78D18A5C-781C-4E98-8794-FD572EF8CEA9}" type="parTrans" cxnId="{0D42D933-E8E8-4F5A-85A8-8631CB6D08C5}">
      <dgm:prSet/>
      <dgm:spPr/>
      <dgm:t>
        <a:bodyPr/>
        <a:lstStyle/>
        <a:p>
          <a:endParaRPr lang="en-GB"/>
        </a:p>
      </dgm:t>
    </dgm:pt>
    <dgm:pt modelId="{EE95EF20-79A3-4645-894B-ABB89BD36E41}" type="sibTrans" cxnId="{0D42D933-E8E8-4F5A-85A8-8631CB6D08C5}">
      <dgm:prSet/>
      <dgm:spPr/>
      <dgm:t>
        <a:bodyPr/>
        <a:lstStyle/>
        <a:p>
          <a:endParaRPr lang="en-GB"/>
        </a:p>
      </dgm:t>
    </dgm:pt>
    <dgm:pt modelId="{2006A025-86FA-4F73-8A79-06CF6E281473}">
      <dgm:prSet phldrT="[Text]"/>
      <dgm:spPr/>
      <dgm:t>
        <a:bodyPr/>
        <a:lstStyle/>
        <a:p>
          <a:r>
            <a:rPr lang="en-GB" dirty="0"/>
            <a:t>Public Health Analysts</a:t>
          </a:r>
        </a:p>
      </dgm:t>
    </dgm:pt>
    <dgm:pt modelId="{B8AB2DED-1DC0-4556-A78A-D971C377AF08}" type="parTrans" cxnId="{C390DBB4-E16B-4FF5-B9DD-B5908F89521F}">
      <dgm:prSet/>
      <dgm:spPr/>
      <dgm:t>
        <a:bodyPr/>
        <a:lstStyle/>
        <a:p>
          <a:endParaRPr lang="en-GB"/>
        </a:p>
      </dgm:t>
    </dgm:pt>
    <dgm:pt modelId="{2BECE267-61BC-4FBD-880F-76DCA7333DA2}" type="sibTrans" cxnId="{C390DBB4-E16B-4FF5-B9DD-B5908F89521F}">
      <dgm:prSet/>
      <dgm:spPr/>
      <dgm:t>
        <a:bodyPr/>
        <a:lstStyle/>
        <a:p>
          <a:endParaRPr lang="en-GB"/>
        </a:p>
      </dgm:t>
    </dgm:pt>
    <dgm:pt modelId="{16DEEA1B-B7AC-48D1-8304-492BC6D13CB9}">
      <dgm:prSet phldrT="[Text]"/>
      <dgm:spPr/>
      <dgm:t>
        <a:bodyPr/>
        <a:lstStyle/>
        <a:p>
          <a:r>
            <a:rPr lang="en-GB" dirty="0"/>
            <a:t>Public Health Practitioners</a:t>
          </a:r>
        </a:p>
      </dgm:t>
    </dgm:pt>
    <dgm:pt modelId="{2E0FCD51-D67F-4FC4-9FEB-D311F283663F}" type="parTrans" cxnId="{095FEA8F-5424-4032-A304-2C741265286E}">
      <dgm:prSet/>
      <dgm:spPr/>
      <dgm:t>
        <a:bodyPr/>
        <a:lstStyle/>
        <a:p>
          <a:endParaRPr lang="en-GB"/>
        </a:p>
      </dgm:t>
    </dgm:pt>
    <dgm:pt modelId="{A58DACCD-0744-4FB7-9449-CD223BBF77A1}" type="sibTrans" cxnId="{095FEA8F-5424-4032-A304-2C741265286E}">
      <dgm:prSet/>
      <dgm:spPr/>
      <dgm:t>
        <a:bodyPr/>
        <a:lstStyle/>
        <a:p>
          <a:endParaRPr lang="en-GB"/>
        </a:p>
      </dgm:t>
    </dgm:pt>
    <dgm:pt modelId="{223C5A5D-9512-4611-946B-90ED7EC2DB23}" type="pres">
      <dgm:prSet presAssocID="{AD9DBAF5-7333-4080-AA26-5690B3D4B5BD}" presName="Name0" presStyleCnt="0">
        <dgm:presLayoutVars>
          <dgm:chPref val="1"/>
          <dgm:dir/>
          <dgm:animOne val="branch"/>
          <dgm:animLvl val="lvl"/>
          <dgm:resizeHandles val="exact"/>
        </dgm:presLayoutVars>
      </dgm:prSet>
      <dgm:spPr/>
    </dgm:pt>
    <dgm:pt modelId="{C2AC3D3B-0FD1-40AA-9731-F5869887BC4B}" type="pres">
      <dgm:prSet presAssocID="{AB67EBA3-22A5-4796-8932-036EB111DB7E}" presName="root1" presStyleCnt="0"/>
      <dgm:spPr/>
    </dgm:pt>
    <dgm:pt modelId="{CDBD3CD3-DA53-453A-B43E-BC2ADE5EC4A5}" type="pres">
      <dgm:prSet presAssocID="{AB67EBA3-22A5-4796-8932-036EB111DB7E}" presName="LevelOneTextNode" presStyleLbl="node0" presStyleIdx="0" presStyleCnt="1">
        <dgm:presLayoutVars>
          <dgm:chPref val="3"/>
        </dgm:presLayoutVars>
      </dgm:prSet>
      <dgm:spPr/>
    </dgm:pt>
    <dgm:pt modelId="{2A966E75-2993-4694-95AD-1356AF7759EA}" type="pres">
      <dgm:prSet presAssocID="{AB67EBA3-22A5-4796-8932-036EB111DB7E}" presName="level2hierChild" presStyleCnt="0"/>
      <dgm:spPr/>
    </dgm:pt>
    <dgm:pt modelId="{ED849488-E41B-4995-922C-1A9BC18B25E3}" type="pres">
      <dgm:prSet presAssocID="{EF58D7C1-3B90-4695-9E2C-7A784F243046}" presName="conn2-1" presStyleLbl="parChTrans1D2" presStyleIdx="0" presStyleCnt="6"/>
      <dgm:spPr/>
    </dgm:pt>
    <dgm:pt modelId="{99AFA7CE-E951-49A3-9DEC-3BF14B76919D}" type="pres">
      <dgm:prSet presAssocID="{EF58D7C1-3B90-4695-9E2C-7A784F243046}" presName="connTx" presStyleLbl="parChTrans1D2" presStyleIdx="0" presStyleCnt="6"/>
      <dgm:spPr/>
    </dgm:pt>
    <dgm:pt modelId="{3EE8D7A0-94E1-4EB2-A16B-64B3D89983D6}" type="pres">
      <dgm:prSet presAssocID="{DB308D9B-DEDE-4314-817F-F6F269A27FCB}" presName="root2" presStyleCnt="0"/>
      <dgm:spPr/>
    </dgm:pt>
    <dgm:pt modelId="{2232144F-59C4-4A3D-A772-DEB23919A40C}" type="pres">
      <dgm:prSet presAssocID="{DB308D9B-DEDE-4314-817F-F6F269A27FCB}" presName="LevelTwoTextNode" presStyleLbl="node2" presStyleIdx="0" presStyleCnt="6">
        <dgm:presLayoutVars>
          <dgm:chPref val="3"/>
        </dgm:presLayoutVars>
      </dgm:prSet>
      <dgm:spPr/>
    </dgm:pt>
    <dgm:pt modelId="{6626B413-391C-4927-AAD3-056C7F38CED2}" type="pres">
      <dgm:prSet presAssocID="{DB308D9B-DEDE-4314-817F-F6F269A27FCB}" presName="level3hierChild" presStyleCnt="0"/>
      <dgm:spPr/>
    </dgm:pt>
    <dgm:pt modelId="{61910571-5EDF-47E2-A0CA-5087A318C845}" type="pres">
      <dgm:prSet presAssocID="{0FACB3D8-80F4-4007-B5BF-DF117EF52B23}" presName="conn2-1" presStyleLbl="parChTrans1D2" presStyleIdx="1" presStyleCnt="6"/>
      <dgm:spPr/>
    </dgm:pt>
    <dgm:pt modelId="{ED5EA7F0-3209-4DFB-B51B-3AE1ED7F9994}" type="pres">
      <dgm:prSet presAssocID="{0FACB3D8-80F4-4007-B5BF-DF117EF52B23}" presName="connTx" presStyleLbl="parChTrans1D2" presStyleIdx="1" presStyleCnt="6"/>
      <dgm:spPr/>
    </dgm:pt>
    <dgm:pt modelId="{253A420C-E841-4E6B-8796-315F15A5D9FE}" type="pres">
      <dgm:prSet presAssocID="{7644A933-7589-44DC-86E4-292A3BF160D5}" presName="root2" presStyleCnt="0"/>
      <dgm:spPr/>
    </dgm:pt>
    <dgm:pt modelId="{BC4879FE-895F-4346-803E-DD11BE813852}" type="pres">
      <dgm:prSet presAssocID="{7644A933-7589-44DC-86E4-292A3BF160D5}" presName="LevelTwoTextNode" presStyleLbl="node2" presStyleIdx="1" presStyleCnt="6">
        <dgm:presLayoutVars>
          <dgm:chPref val="3"/>
        </dgm:presLayoutVars>
      </dgm:prSet>
      <dgm:spPr/>
    </dgm:pt>
    <dgm:pt modelId="{626DCD40-06FD-4E5C-B32D-CD68D6565F13}" type="pres">
      <dgm:prSet presAssocID="{7644A933-7589-44DC-86E4-292A3BF160D5}" presName="level3hierChild" presStyleCnt="0"/>
      <dgm:spPr/>
    </dgm:pt>
    <dgm:pt modelId="{4EE9D929-CC05-4B96-BE1A-407FE70C5174}" type="pres">
      <dgm:prSet presAssocID="{2E0FCD51-D67F-4FC4-9FEB-D311F283663F}" presName="conn2-1" presStyleLbl="parChTrans1D2" presStyleIdx="2" presStyleCnt="6"/>
      <dgm:spPr/>
    </dgm:pt>
    <dgm:pt modelId="{CCA39A2D-1AAA-4538-8C08-6DED413FC24A}" type="pres">
      <dgm:prSet presAssocID="{2E0FCD51-D67F-4FC4-9FEB-D311F283663F}" presName="connTx" presStyleLbl="parChTrans1D2" presStyleIdx="2" presStyleCnt="6"/>
      <dgm:spPr/>
    </dgm:pt>
    <dgm:pt modelId="{B86FD7FF-8CFD-417D-BF97-0F87DC149EBC}" type="pres">
      <dgm:prSet presAssocID="{16DEEA1B-B7AC-48D1-8304-492BC6D13CB9}" presName="root2" presStyleCnt="0"/>
      <dgm:spPr/>
    </dgm:pt>
    <dgm:pt modelId="{57EBAA89-68B0-4F6E-8E6B-D3FBEB82F378}" type="pres">
      <dgm:prSet presAssocID="{16DEEA1B-B7AC-48D1-8304-492BC6D13CB9}" presName="LevelTwoTextNode" presStyleLbl="node2" presStyleIdx="2" presStyleCnt="6">
        <dgm:presLayoutVars>
          <dgm:chPref val="3"/>
        </dgm:presLayoutVars>
      </dgm:prSet>
      <dgm:spPr/>
    </dgm:pt>
    <dgm:pt modelId="{B8746060-D0D5-4921-84D9-EF722B0BE2BB}" type="pres">
      <dgm:prSet presAssocID="{16DEEA1B-B7AC-48D1-8304-492BC6D13CB9}" presName="level3hierChild" presStyleCnt="0"/>
      <dgm:spPr/>
    </dgm:pt>
    <dgm:pt modelId="{49D2B2C9-42F2-4041-8D91-3D4BCC0AF614}" type="pres">
      <dgm:prSet presAssocID="{86E3C6A2-0766-44F7-B60F-C3B90E197B16}" presName="conn2-1" presStyleLbl="parChTrans1D2" presStyleIdx="3" presStyleCnt="6"/>
      <dgm:spPr/>
    </dgm:pt>
    <dgm:pt modelId="{305C0876-2DDC-4B96-B031-8C98056546F0}" type="pres">
      <dgm:prSet presAssocID="{86E3C6A2-0766-44F7-B60F-C3B90E197B16}" presName="connTx" presStyleLbl="parChTrans1D2" presStyleIdx="3" presStyleCnt="6"/>
      <dgm:spPr/>
    </dgm:pt>
    <dgm:pt modelId="{67A1F9C2-BDEA-44D6-9C14-55852A5F64A0}" type="pres">
      <dgm:prSet presAssocID="{EC516A71-FCB2-4EC4-8634-7404E53E9361}" presName="root2" presStyleCnt="0"/>
      <dgm:spPr/>
    </dgm:pt>
    <dgm:pt modelId="{5A384D4C-B1FC-4D80-BF07-C6AF4CF0D8D7}" type="pres">
      <dgm:prSet presAssocID="{EC516A71-FCB2-4EC4-8634-7404E53E9361}" presName="LevelTwoTextNode" presStyleLbl="node2" presStyleIdx="3" presStyleCnt="6">
        <dgm:presLayoutVars>
          <dgm:chPref val="3"/>
        </dgm:presLayoutVars>
      </dgm:prSet>
      <dgm:spPr/>
    </dgm:pt>
    <dgm:pt modelId="{26CF125C-F468-46F7-89FD-1239B67681B4}" type="pres">
      <dgm:prSet presAssocID="{EC516A71-FCB2-4EC4-8634-7404E53E9361}" presName="level3hierChild" presStyleCnt="0"/>
      <dgm:spPr/>
    </dgm:pt>
    <dgm:pt modelId="{9C3CC154-C0F1-4350-9F0B-CB5BDAF414DA}" type="pres">
      <dgm:prSet presAssocID="{78D18A5C-781C-4E98-8794-FD572EF8CEA9}" presName="conn2-1" presStyleLbl="parChTrans1D2" presStyleIdx="4" presStyleCnt="6"/>
      <dgm:spPr/>
    </dgm:pt>
    <dgm:pt modelId="{5170134D-27B5-49D0-8B62-B3DB6945BC36}" type="pres">
      <dgm:prSet presAssocID="{78D18A5C-781C-4E98-8794-FD572EF8CEA9}" presName="connTx" presStyleLbl="parChTrans1D2" presStyleIdx="4" presStyleCnt="6"/>
      <dgm:spPr/>
    </dgm:pt>
    <dgm:pt modelId="{16126363-027E-4182-95B7-295D5F4E99E3}" type="pres">
      <dgm:prSet presAssocID="{E2573B18-1C25-416F-8EDC-04A677557361}" presName="root2" presStyleCnt="0"/>
      <dgm:spPr/>
    </dgm:pt>
    <dgm:pt modelId="{6ADBD1E2-4B29-4703-ADDA-0F5EEC595DDD}" type="pres">
      <dgm:prSet presAssocID="{E2573B18-1C25-416F-8EDC-04A677557361}" presName="LevelTwoTextNode" presStyleLbl="node2" presStyleIdx="4" presStyleCnt="6">
        <dgm:presLayoutVars>
          <dgm:chPref val="3"/>
        </dgm:presLayoutVars>
      </dgm:prSet>
      <dgm:spPr/>
    </dgm:pt>
    <dgm:pt modelId="{532CFB66-84D2-4C56-9402-0EE0748B7CCF}" type="pres">
      <dgm:prSet presAssocID="{E2573B18-1C25-416F-8EDC-04A677557361}" presName="level3hierChild" presStyleCnt="0"/>
      <dgm:spPr/>
    </dgm:pt>
    <dgm:pt modelId="{1FD5E06C-1951-431D-B460-D05D228147D9}" type="pres">
      <dgm:prSet presAssocID="{B8AB2DED-1DC0-4556-A78A-D971C377AF08}" presName="conn2-1" presStyleLbl="parChTrans1D2" presStyleIdx="5" presStyleCnt="6"/>
      <dgm:spPr/>
    </dgm:pt>
    <dgm:pt modelId="{F3A4A87A-9135-4F93-8EE0-C1D951C0DD16}" type="pres">
      <dgm:prSet presAssocID="{B8AB2DED-1DC0-4556-A78A-D971C377AF08}" presName="connTx" presStyleLbl="parChTrans1D2" presStyleIdx="5" presStyleCnt="6"/>
      <dgm:spPr/>
    </dgm:pt>
    <dgm:pt modelId="{BA3B3656-28D3-4CE2-B06C-7154628EAF1E}" type="pres">
      <dgm:prSet presAssocID="{2006A025-86FA-4F73-8A79-06CF6E281473}" presName="root2" presStyleCnt="0"/>
      <dgm:spPr/>
    </dgm:pt>
    <dgm:pt modelId="{89EB1CAE-BBD3-48DD-9906-24F6A9753475}" type="pres">
      <dgm:prSet presAssocID="{2006A025-86FA-4F73-8A79-06CF6E281473}" presName="LevelTwoTextNode" presStyleLbl="node2" presStyleIdx="5" presStyleCnt="6">
        <dgm:presLayoutVars>
          <dgm:chPref val="3"/>
        </dgm:presLayoutVars>
      </dgm:prSet>
      <dgm:spPr/>
    </dgm:pt>
    <dgm:pt modelId="{8004F0B5-908E-4C9C-9F5E-F7BB26836FB6}" type="pres">
      <dgm:prSet presAssocID="{2006A025-86FA-4F73-8A79-06CF6E281473}" presName="level3hierChild" presStyleCnt="0"/>
      <dgm:spPr/>
    </dgm:pt>
  </dgm:ptLst>
  <dgm:cxnLst>
    <dgm:cxn modelId="{52EFC20A-B7CB-4068-85AD-C0224A6C0447}" type="presOf" srcId="{78D18A5C-781C-4E98-8794-FD572EF8CEA9}" destId="{9C3CC154-C0F1-4350-9F0B-CB5BDAF414DA}" srcOrd="0" destOrd="0" presId="urn:microsoft.com/office/officeart/2008/layout/HorizontalMultiLevelHierarchy"/>
    <dgm:cxn modelId="{0D42D933-E8E8-4F5A-85A8-8631CB6D08C5}" srcId="{AB67EBA3-22A5-4796-8932-036EB111DB7E}" destId="{E2573B18-1C25-416F-8EDC-04A677557361}" srcOrd="4" destOrd="0" parTransId="{78D18A5C-781C-4E98-8794-FD572EF8CEA9}" sibTransId="{EE95EF20-79A3-4645-894B-ABB89BD36E41}"/>
    <dgm:cxn modelId="{776A0C35-0BA3-48B4-9B25-6747669E8259}" type="presOf" srcId="{EF58D7C1-3B90-4695-9E2C-7A784F243046}" destId="{ED849488-E41B-4995-922C-1A9BC18B25E3}" srcOrd="0" destOrd="0" presId="urn:microsoft.com/office/officeart/2008/layout/HorizontalMultiLevelHierarchy"/>
    <dgm:cxn modelId="{1AB4783B-3903-4BC0-8CEC-014B41E06EF8}" type="presOf" srcId="{E2573B18-1C25-416F-8EDC-04A677557361}" destId="{6ADBD1E2-4B29-4703-ADDA-0F5EEC595DDD}" srcOrd="0" destOrd="0" presId="urn:microsoft.com/office/officeart/2008/layout/HorizontalMultiLevelHierarchy"/>
    <dgm:cxn modelId="{5649E33E-8A5A-4741-871E-C000C9CD8702}" type="presOf" srcId="{AD9DBAF5-7333-4080-AA26-5690B3D4B5BD}" destId="{223C5A5D-9512-4611-946B-90ED7EC2DB23}" srcOrd="0" destOrd="0" presId="urn:microsoft.com/office/officeart/2008/layout/HorizontalMultiLevelHierarchy"/>
    <dgm:cxn modelId="{2C5E5A61-700B-46E4-AE0E-934D53DE068B}" type="presOf" srcId="{B8AB2DED-1DC0-4556-A78A-D971C377AF08}" destId="{F3A4A87A-9135-4F93-8EE0-C1D951C0DD16}" srcOrd="1" destOrd="0" presId="urn:microsoft.com/office/officeart/2008/layout/HorizontalMultiLevelHierarchy"/>
    <dgm:cxn modelId="{C067F761-11C4-4BDC-B0FA-F0A78B5A40A5}" type="presOf" srcId="{DB308D9B-DEDE-4314-817F-F6F269A27FCB}" destId="{2232144F-59C4-4A3D-A772-DEB23919A40C}" srcOrd="0" destOrd="0" presId="urn:microsoft.com/office/officeart/2008/layout/HorizontalMultiLevelHierarchy"/>
    <dgm:cxn modelId="{0BAC3765-5693-4D14-8F42-E78C03A45529}" type="presOf" srcId="{0FACB3D8-80F4-4007-B5BF-DF117EF52B23}" destId="{61910571-5EDF-47E2-A0CA-5087A318C845}" srcOrd="0" destOrd="0" presId="urn:microsoft.com/office/officeart/2008/layout/HorizontalMultiLevelHierarchy"/>
    <dgm:cxn modelId="{F370C265-20F3-43E4-B812-0FA224CA6F17}" type="presOf" srcId="{7644A933-7589-44DC-86E4-292A3BF160D5}" destId="{BC4879FE-895F-4346-803E-DD11BE813852}" srcOrd="0" destOrd="0" presId="urn:microsoft.com/office/officeart/2008/layout/HorizontalMultiLevelHierarchy"/>
    <dgm:cxn modelId="{9CD0D771-3A81-4F15-A006-822C1F8826AE}" type="presOf" srcId="{EC516A71-FCB2-4EC4-8634-7404E53E9361}" destId="{5A384D4C-B1FC-4D80-BF07-C6AF4CF0D8D7}" srcOrd="0" destOrd="0" presId="urn:microsoft.com/office/officeart/2008/layout/HorizontalMultiLevelHierarchy"/>
    <dgm:cxn modelId="{7FE10E72-4A8E-422A-AD80-CEAF4585FB9F}" type="presOf" srcId="{86E3C6A2-0766-44F7-B60F-C3B90E197B16}" destId="{305C0876-2DDC-4B96-B031-8C98056546F0}" srcOrd="1" destOrd="0" presId="urn:microsoft.com/office/officeart/2008/layout/HorizontalMultiLevelHierarchy"/>
    <dgm:cxn modelId="{7A158D75-3179-4B1E-A196-AB1A51D689B2}" srcId="{AB67EBA3-22A5-4796-8932-036EB111DB7E}" destId="{EC516A71-FCB2-4EC4-8634-7404E53E9361}" srcOrd="3" destOrd="0" parTransId="{86E3C6A2-0766-44F7-B60F-C3B90E197B16}" sibTransId="{BDED4F8F-C106-4DA5-90F5-BDFC62A01D78}"/>
    <dgm:cxn modelId="{683E2F7B-B26A-455D-9934-9D68C3C35FFB}" type="presOf" srcId="{EF58D7C1-3B90-4695-9E2C-7A784F243046}" destId="{99AFA7CE-E951-49A3-9DEC-3BF14B76919D}" srcOrd="1" destOrd="0" presId="urn:microsoft.com/office/officeart/2008/layout/HorizontalMultiLevelHierarchy"/>
    <dgm:cxn modelId="{B272977B-ECC4-48E5-98FB-23B75F08F155}" type="presOf" srcId="{78D18A5C-781C-4E98-8794-FD572EF8CEA9}" destId="{5170134D-27B5-49D0-8B62-B3DB6945BC36}" srcOrd="1" destOrd="0" presId="urn:microsoft.com/office/officeart/2008/layout/HorizontalMultiLevelHierarchy"/>
    <dgm:cxn modelId="{FB41187D-1F55-423E-8DC1-680CE73CE107}" srcId="{AD9DBAF5-7333-4080-AA26-5690B3D4B5BD}" destId="{AB67EBA3-22A5-4796-8932-036EB111DB7E}" srcOrd="0" destOrd="0" parTransId="{10319CF2-A85A-4BA3-9A7F-6B74B8A77119}" sibTransId="{538A8EB2-C192-4F54-9910-A83626CE947E}"/>
    <dgm:cxn modelId="{9CB60480-E62B-4DE0-BD2B-9D34239BD7DA}" type="presOf" srcId="{2006A025-86FA-4F73-8A79-06CF6E281473}" destId="{89EB1CAE-BBD3-48DD-9906-24F6A9753475}" srcOrd="0" destOrd="0" presId="urn:microsoft.com/office/officeart/2008/layout/HorizontalMultiLevelHierarchy"/>
    <dgm:cxn modelId="{095FEA8F-5424-4032-A304-2C741265286E}" srcId="{AB67EBA3-22A5-4796-8932-036EB111DB7E}" destId="{16DEEA1B-B7AC-48D1-8304-492BC6D13CB9}" srcOrd="2" destOrd="0" parTransId="{2E0FCD51-D67F-4FC4-9FEB-D311F283663F}" sibTransId="{A58DACCD-0744-4FB7-9449-CD223BBF77A1}"/>
    <dgm:cxn modelId="{B70C30A8-DA6E-4143-9DB4-F31C3BDAC1D4}" type="presOf" srcId="{86E3C6A2-0766-44F7-B60F-C3B90E197B16}" destId="{49D2B2C9-42F2-4041-8D91-3D4BCC0AF614}" srcOrd="0" destOrd="0" presId="urn:microsoft.com/office/officeart/2008/layout/HorizontalMultiLevelHierarchy"/>
    <dgm:cxn modelId="{D2387BAB-9665-4CD1-A9EF-FFEF1327F682}" srcId="{AB67EBA3-22A5-4796-8932-036EB111DB7E}" destId="{DB308D9B-DEDE-4314-817F-F6F269A27FCB}" srcOrd="0" destOrd="0" parTransId="{EF58D7C1-3B90-4695-9E2C-7A784F243046}" sibTransId="{B07D5AD2-82E5-49D6-9711-E636C5392E39}"/>
    <dgm:cxn modelId="{C390DBB4-E16B-4FF5-B9DD-B5908F89521F}" srcId="{AB67EBA3-22A5-4796-8932-036EB111DB7E}" destId="{2006A025-86FA-4F73-8A79-06CF6E281473}" srcOrd="5" destOrd="0" parTransId="{B8AB2DED-1DC0-4556-A78A-D971C377AF08}" sibTransId="{2BECE267-61BC-4FBD-880F-76DCA7333DA2}"/>
    <dgm:cxn modelId="{5FFF41D0-C16C-42AB-A8B1-41C2166B0694}" type="presOf" srcId="{B8AB2DED-1DC0-4556-A78A-D971C377AF08}" destId="{1FD5E06C-1951-431D-B460-D05D228147D9}" srcOrd="0" destOrd="0" presId="urn:microsoft.com/office/officeart/2008/layout/HorizontalMultiLevelHierarchy"/>
    <dgm:cxn modelId="{74BE04D7-00B6-45E9-904C-F4764C7E2D95}" type="presOf" srcId="{2E0FCD51-D67F-4FC4-9FEB-D311F283663F}" destId="{CCA39A2D-1AAA-4538-8C08-6DED413FC24A}" srcOrd="1" destOrd="0" presId="urn:microsoft.com/office/officeart/2008/layout/HorizontalMultiLevelHierarchy"/>
    <dgm:cxn modelId="{17201BEE-2081-4FE0-9B9A-A4D8F7E8E014}" srcId="{AB67EBA3-22A5-4796-8932-036EB111DB7E}" destId="{7644A933-7589-44DC-86E4-292A3BF160D5}" srcOrd="1" destOrd="0" parTransId="{0FACB3D8-80F4-4007-B5BF-DF117EF52B23}" sibTransId="{51227BF8-B5C8-4BB6-A153-9339F1B7E522}"/>
    <dgm:cxn modelId="{962410EF-BC53-42CF-AF1A-A8B084EF4C4C}" type="presOf" srcId="{AB67EBA3-22A5-4796-8932-036EB111DB7E}" destId="{CDBD3CD3-DA53-453A-B43E-BC2ADE5EC4A5}" srcOrd="0" destOrd="0" presId="urn:microsoft.com/office/officeart/2008/layout/HorizontalMultiLevelHierarchy"/>
    <dgm:cxn modelId="{075475EF-263E-458A-8F38-54F5F0987BD7}" type="presOf" srcId="{0FACB3D8-80F4-4007-B5BF-DF117EF52B23}" destId="{ED5EA7F0-3209-4DFB-B51B-3AE1ED7F9994}" srcOrd="1" destOrd="0" presId="urn:microsoft.com/office/officeart/2008/layout/HorizontalMultiLevelHierarchy"/>
    <dgm:cxn modelId="{342D13F3-E6FE-434D-8C30-402B3C542093}" type="presOf" srcId="{16DEEA1B-B7AC-48D1-8304-492BC6D13CB9}" destId="{57EBAA89-68B0-4F6E-8E6B-D3FBEB82F378}" srcOrd="0" destOrd="0" presId="urn:microsoft.com/office/officeart/2008/layout/HorizontalMultiLevelHierarchy"/>
    <dgm:cxn modelId="{50AA64F3-C95D-445C-A6B7-B4017AFBD050}" type="presOf" srcId="{2E0FCD51-D67F-4FC4-9FEB-D311F283663F}" destId="{4EE9D929-CC05-4B96-BE1A-407FE70C5174}" srcOrd="0" destOrd="0" presId="urn:microsoft.com/office/officeart/2008/layout/HorizontalMultiLevelHierarchy"/>
    <dgm:cxn modelId="{F3E8918E-F060-49A4-9C48-ACB56B68DBAD}" type="presParOf" srcId="{223C5A5D-9512-4611-946B-90ED7EC2DB23}" destId="{C2AC3D3B-0FD1-40AA-9731-F5869887BC4B}" srcOrd="0" destOrd="0" presId="urn:microsoft.com/office/officeart/2008/layout/HorizontalMultiLevelHierarchy"/>
    <dgm:cxn modelId="{3EDF5DF9-0F35-4B2A-B03C-7DC0D7616A09}" type="presParOf" srcId="{C2AC3D3B-0FD1-40AA-9731-F5869887BC4B}" destId="{CDBD3CD3-DA53-453A-B43E-BC2ADE5EC4A5}" srcOrd="0" destOrd="0" presId="urn:microsoft.com/office/officeart/2008/layout/HorizontalMultiLevelHierarchy"/>
    <dgm:cxn modelId="{166C8D76-A5C3-48CE-B89E-D6279AD472CE}" type="presParOf" srcId="{C2AC3D3B-0FD1-40AA-9731-F5869887BC4B}" destId="{2A966E75-2993-4694-95AD-1356AF7759EA}" srcOrd="1" destOrd="0" presId="urn:microsoft.com/office/officeart/2008/layout/HorizontalMultiLevelHierarchy"/>
    <dgm:cxn modelId="{29DEFF86-6602-4BE5-846C-E8BFDA04A624}" type="presParOf" srcId="{2A966E75-2993-4694-95AD-1356AF7759EA}" destId="{ED849488-E41B-4995-922C-1A9BC18B25E3}" srcOrd="0" destOrd="0" presId="urn:microsoft.com/office/officeart/2008/layout/HorizontalMultiLevelHierarchy"/>
    <dgm:cxn modelId="{F080CC68-89B8-49D0-97CD-4CCD27F108AE}" type="presParOf" srcId="{ED849488-E41B-4995-922C-1A9BC18B25E3}" destId="{99AFA7CE-E951-49A3-9DEC-3BF14B76919D}" srcOrd="0" destOrd="0" presId="urn:microsoft.com/office/officeart/2008/layout/HorizontalMultiLevelHierarchy"/>
    <dgm:cxn modelId="{B2AB26C4-69D7-426B-BF5B-DE333ACCA8C1}" type="presParOf" srcId="{2A966E75-2993-4694-95AD-1356AF7759EA}" destId="{3EE8D7A0-94E1-4EB2-A16B-64B3D89983D6}" srcOrd="1" destOrd="0" presId="urn:microsoft.com/office/officeart/2008/layout/HorizontalMultiLevelHierarchy"/>
    <dgm:cxn modelId="{2DCB0BB9-D1A3-4C53-B9ED-6A747C1B9B33}" type="presParOf" srcId="{3EE8D7A0-94E1-4EB2-A16B-64B3D89983D6}" destId="{2232144F-59C4-4A3D-A772-DEB23919A40C}" srcOrd="0" destOrd="0" presId="urn:microsoft.com/office/officeart/2008/layout/HorizontalMultiLevelHierarchy"/>
    <dgm:cxn modelId="{C71F47AD-4C1B-43E7-890F-31B9A7667894}" type="presParOf" srcId="{3EE8D7A0-94E1-4EB2-A16B-64B3D89983D6}" destId="{6626B413-391C-4927-AAD3-056C7F38CED2}" srcOrd="1" destOrd="0" presId="urn:microsoft.com/office/officeart/2008/layout/HorizontalMultiLevelHierarchy"/>
    <dgm:cxn modelId="{5127D449-997C-47DF-B5F5-DFB5A0AD14FA}" type="presParOf" srcId="{2A966E75-2993-4694-95AD-1356AF7759EA}" destId="{61910571-5EDF-47E2-A0CA-5087A318C845}" srcOrd="2" destOrd="0" presId="urn:microsoft.com/office/officeart/2008/layout/HorizontalMultiLevelHierarchy"/>
    <dgm:cxn modelId="{B03E151E-0CC0-4BF0-85AB-4C056F628649}" type="presParOf" srcId="{61910571-5EDF-47E2-A0CA-5087A318C845}" destId="{ED5EA7F0-3209-4DFB-B51B-3AE1ED7F9994}" srcOrd="0" destOrd="0" presId="urn:microsoft.com/office/officeart/2008/layout/HorizontalMultiLevelHierarchy"/>
    <dgm:cxn modelId="{D0FAED34-B0E3-43F7-B726-B39E5EB7C39F}" type="presParOf" srcId="{2A966E75-2993-4694-95AD-1356AF7759EA}" destId="{253A420C-E841-4E6B-8796-315F15A5D9FE}" srcOrd="3" destOrd="0" presId="urn:microsoft.com/office/officeart/2008/layout/HorizontalMultiLevelHierarchy"/>
    <dgm:cxn modelId="{A001F5D9-F7B5-4865-A18D-DD5737EBBBEC}" type="presParOf" srcId="{253A420C-E841-4E6B-8796-315F15A5D9FE}" destId="{BC4879FE-895F-4346-803E-DD11BE813852}" srcOrd="0" destOrd="0" presId="urn:microsoft.com/office/officeart/2008/layout/HorizontalMultiLevelHierarchy"/>
    <dgm:cxn modelId="{0F7E8F0F-1755-40C1-B75B-9C9BF2971149}" type="presParOf" srcId="{253A420C-E841-4E6B-8796-315F15A5D9FE}" destId="{626DCD40-06FD-4E5C-B32D-CD68D6565F13}" srcOrd="1" destOrd="0" presId="urn:microsoft.com/office/officeart/2008/layout/HorizontalMultiLevelHierarchy"/>
    <dgm:cxn modelId="{C4240045-C5DA-43AC-984D-0A46A693845A}" type="presParOf" srcId="{2A966E75-2993-4694-95AD-1356AF7759EA}" destId="{4EE9D929-CC05-4B96-BE1A-407FE70C5174}" srcOrd="4" destOrd="0" presId="urn:microsoft.com/office/officeart/2008/layout/HorizontalMultiLevelHierarchy"/>
    <dgm:cxn modelId="{6A69DA12-8C4D-4C5B-9BE1-819894E5BE40}" type="presParOf" srcId="{4EE9D929-CC05-4B96-BE1A-407FE70C5174}" destId="{CCA39A2D-1AAA-4538-8C08-6DED413FC24A}" srcOrd="0" destOrd="0" presId="urn:microsoft.com/office/officeart/2008/layout/HorizontalMultiLevelHierarchy"/>
    <dgm:cxn modelId="{527AE61C-0425-4618-99DA-2A7D5405622B}" type="presParOf" srcId="{2A966E75-2993-4694-95AD-1356AF7759EA}" destId="{B86FD7FF-8CFD-417D-BF97-0F87DC149EBC}" srcOrd="5" destOrd="0" presId="urn:microsoft.com/office/officeart/2008/layout/HorizontalMultiLevelHierarchy"/>
    <dgm:cxn modelId="{C90F02A2-8658-4443-A4F2-B4C988931FA4}" type="presParOf" srcId="{B86FD7FF-8CFD-417D-BF97-0F87DC149EBC}" destId="{57EBAA89-68B0-4F6E-8E6B-D3FBEB82F378}" srcOrd="0" destOrd="0" presId="urn:microsoft.com/office/officeart/2008/layout/HorizontalMultiLevelHierarchy"/>
    <dgm:cxn modelId="{53EA6CC8-0F8B-46C1-AEBB-7BCDF7DDF3F5}" type="presParOf" srcId="{B86FD7FF-8CFD-417D-BF97-0F87DC149EBC}" destId="{B8746060-D0D5-4921-84D9-EF722B0BE2BB}" srcOrd="1" destOrd="0" presId="urn:microsoft.com/office/officeart/2008/layout/HorizontalMultiLevelHierarchy"/>
    <dgm:cxn modelId="{46545572-F9A3-4D16-9A4A-77161F220B0F}" type="presParOf" srcId="{2A966E75-2993-4694-95AD-1356AF7759EA}" destId="{49D2B2C9-42F2-4041-8D91-3D4BCC0AF614}" srcOrd="6" destOrd="0" presId="urn:microsoft.com/office/officeart/2008/layout/HorizontalMultiLevelHierarchy"/>
    <dgm:cxn modelId="{558D3ED4-735A-49CE-8507-1AD6E4A8B994}" type="presParOf" srcId="{49D2B2C9-42F2-4041-8D91-3D4BCC0AF614}" destId="{305C0876-2DDC-4B96-B031-8C98056546F0}" srcOrd="0" destOrd="0" presId="urn:microsoft.com/office/officeart/2008/layout/HorizontalMultiLevelHierarchy"/>
    <dgm:cxn modelId="{5E7E758B-C574-4BA7-AABA-0CEEA31E5427}" type="presParOf" srcId="{2A966E75-2993-4694-95AD-1356AF7759EA}" destId="{67A1F9C2-BDEA-44D6-9C14-55852A5F64A0}" srcOrd="7" destOrd="0" presId="urn:microsoft.com/office/officeart/2008/layout/HorizontalMultiLevelHierarchy"/>
    <dgm:cxn modelId="{349BE096-4626-434B-8B6C-540EB2979B66}" type="presParOf" srcId="{67A1F9C2-BDEA-44D6-9C14-55852A5F64A0}" destId="{5A384D4C-B1FC-4D80-BF07-C6AF4CF0D8D7}" srcOrd="0" destOrd="0" presId="urn:microsoft.com/office/officeart/2008/layout/HorizontalMultiLevelHierarchy"/>
    <dgm:cxn modelId="{AE8BFA38-0862-4A82-8BE6-674C19DD45AD}" type="presParOf" srcId="{67A1F9C2-BDEA-44D6-9C14-55852A5F64A0}" destId="{26CF125C-F468-46F7-89FD-1239B67681B4}" srcOrd="1" destOrd="0" presId="urn:microsoft.com/office/officeart/2008/layout/HorizontalMultiLevelHierarchy"/>
    <dgm:cxn modelId="{D4546F1F-C8AC-4009-A045-C34A6AA30B72}" type="presParOf" srcId="{2A966E75-2993-4694-95AD-1356AF7759EA}" destId="{9C3CC154-C0F1-4350-9F0B-CB5BDAF414DA}" srcOrd="8" destOrd="0" presId="urn:microsoft.com/office/officeart/2008/layout/HorizontalMultiLevelHierarchy"/>
    <dgm:cxn modelId="{39B74739-8339-47B5-BED5-06B29B7B5949}" type="presParOf" srcId="{9C3CC154-C0F1-4350-9F0B-CB5BDAF414DA}" destId="{5170134D-27B5-49D0-8B62-B3DB6945BC36}" srcOrd="0" destOrd="0" presId="urn:microsoft.com/office/officeart/2008/layout/HorizontalMultiLevelHierarchy"/>
    <dgm:cxn modelId="{891076A3-7285-4E5C-8D93-A23E8C9D9BF1}" type="presParOf" srcId="{2A966E75-2993-4694-95AD-1356AF7759EA}" destId="{16126363-027E-4182-95B7-295D5F4E99E3}" srcOrd="9" destOrd="0" presId="urn:microsoft.com/office/officeart/2008/layout/HorizontalMultiLevelHierarchy"/>
    <dgm:cxn modelId="{7A11FF5A-EDCD-4DAD-BA29-700534EBF2DA}" type="presParOf" srcId="{16126363-027E-4182-95B7-295D5F4E99E3}" destId="{6ADBD1E2-4B29-4703-ADDA-0F5EEC595DDD}" srcOrd="0" destOrd="0" presId="urn:microsoft.com/office/officeart/2008/layout/HorizontalMultiLevelHierarchy"/>
    <dgm:cxn modelId="{5D2ACF7A-A77D-48F9-8DCC-042BF492DDFB}" type="presParOf" srcId="{16126363-027E-4182-95B7-295D5F4E99E3}" destId="{532CFB66-84D2-4C56-9402-0EE0748B7CCF}" srcOrd="1" destOrd="0" presId="urn:microsoft.com/office/officeart/2008/layout/HorizontalMultiLevelHierarchy"/>
    <dgm:cxn modelId="{998FA78D-D4DE-4DE1-A2D5-12B0020D0924}" type="presParOf" srcId="{2A966E75-2993-4694-95AD-1356AF7759EA}" destId="{1FD5E06C-1951-431D-B460-D05D228147D9}" srcOrd="10" destOrd="0" presId="urn:microsoft.com/office/officeart/2008/layout/HorizontalMultiLevelHierarchy"/>
    <dgm:cxn modelId="{6A12A2B3-0CF8-42BD-9B1C-2710B16AF6BB}" type="presParOf" srcId="{1FD5E06C-1951-431D-B460-D05D228147D9}" destId="{F3A4A87A-9135-4F93-8EE0-C1D951C0DD16}" srcOrd="0" destOrd="0" presId="urn:microsoft.com/office/officeart/2008/layout/HorizontalMultiLevelHierarchy"/>
    <dgm:cxn modelId="{5B4B13EB-4CBD-47F7-924E-03E496245C3F}" type="presParOf" srcId="{2A966E75-2993-4694-95AD-1356AF7759EA}" destId="{BA3B3656-28D3-4CE2-B06C-7154628EAF1E}" srcOrd="11" destOrd="0" presId="urn:microsoft.com/office/officeart/2008/layout/HorizontalMultiLevelHierarchy"/>
    <dgm:cxn modelId="{2A4108B3-23F2-4111-BD9A-0EC66623C7FD}" type="presParOf" srcId="{BA3B3656-28D3-4CE2-B06C-7154628EAF1E}" destId="{89EB1CAE-BBD3-48DD-9906-24F6A9753475}" srcOrd="0" destOrd="0" presId="urn:microsoft.com/office/officeart/2008/layout/HorizontalMultiLevelHierarchy"/>
    <dgm:cxn modelId="{D48EA57D-A409-4CAA-96A4-5051EEFA0C25}" type="presParOf" srcId="{BA3B3656-28D3-4CE2-B06C-7154628EAF1E}" destId="{8004F0B5-908E-4C9C-9F5E-F7BB26836FB6}" srcOrd="1" destOrd="0" presId="urn:microsoft.com/office/officeart/2008/layout/HorizontalMultiLevelHierarchy"/>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A6247DB-97F4-4160-93E6-9B9AA5AE2EBD}" type="doc">
      <dgm:prSet loTypeId="urn:microsoft.com/office/officeart/2005/8/layout/bList2" loCatId="list" qsTypeId="urn:microsoft.com/office/officeart/2005/8/quickstyle/simple1" qsCatId="simple" csTypeId="urn:microsoft.com/office/officeart/2005/8/colors/colorful5" csCatId="colorful" phldr="1"/>
      <dgm:spPr/>
    </dgm:pt>
    <dgm:pt modelId="{3CC1DD29-381B-4189-9EBB-992FFCF5DAC1}">
      <dgm:prSet phldrT="[Text]"/>
      <dgm:spPr/>
      <dgm:t>
        <a:bodyPr/>
        <a:lstStyle/>
        <a:p>
          <a:r>
            <a:rPr lang="en-GB" dirty="0"/>
            <a:t>Upstream Approaches</a:t>
          </a:r>
        </a:p>
      </dgm:t>
    </dgm:pt>
    <dgm:pt modelId="{38F49F2A-E7CF-45F2-9727-5126C945625E}" type="parTrans" cxnId="{BA3799A5-5352-40AE-BBE2-757289A8E010}">
      <dgm:prSet/>
      <dgm:spPr/>
      <dgm:t>
        <a:bodyPr/>
        <a:lstStyle/>
        <a:p>
          <a:endParaRPr lang="en-GB"/>
        </a:p>
      </dgm:t>
    </dgm:pt>
    <dgm:pt modelId="{AE74ABAF-2B76-41E4-8D4E-660CD162FBF6}" type="sibTrans" cxnId="{BA3799A5-5352-40AE-BBE2-757289A8E010}">
      <dgm:prSet/>
      <dgm:spPr/>
      <dgm:t>
        <a:bodyPr/>
        <a:lstStyle/>
        <a:p>
          <a:endParaRPr lang="en-GB"/>
        </a:p>
      </dgm:t>
    </dgm:pt>
    <dgm:pt modelId="{86764548-460E-4BF7-824E-23D250F92F48}">
      <dgm:prSet phldrT="[Text]"/>
      <dgm:spPr/>
      <dgm:t>
        <a:bodyPr/>
        <a:lstStyle/>
        <a:p>
          <a:r>
            <a:rPr lang="en-GB" dirty="0"/>
            <a:t>Making Every Contact Count</a:t>
          </a:r>
        </a:p>
      </dgm:t>
    </dgm:pt>
    <dgm:pt modelId="{AADFF27E-DCE8-465D-9C04-E86A15AD26DD}" type="parTrans" cxnId="{1F62332B-DB16-47BA-AD57-8760A8DC8BB7}">
      <dgm:prSet/>
      <dgm:spPr/>
      <dgm:t>
        <a:bodyPr/>
        <a:lstStyle/>
        <a:p>
          <a:endParaRPr lang="en-GB"/>
        </a:p>
      </dgm:t>
    </dgm:pt>
    <dgm:pt modelId="{2A02C997-9167-41A4-8701-7D177A4E11BE}" type="sibTrans" cxnId="{1F62332B-DB16-47BA-AD57-8760A8DC8BB7}">
      <dgm:prSet/>
      <dgm:spPr/>
      <dgm:t>
        <a:bodyPr/>
        <a:lstStyle/>
        <a:p>
          <a:endParaRPr lang="en-GB"/>
        </a:p>
      </dgm:t>
    </dgm:pt>
    <dgm:pt modelId="{5A574C38-99C4-40EB-8173-2D09C6478D80}">
      <dgm:prSet/>
      <dgm:spPr/>
      <dgm:t>
        <a:bodyPr/>
        <a:lstStyle/>
        <a:p>
          <a:r>
            <a:rPr lang="en-GB" dirty="0"/>
            <a:t>Consider the root cause of a problem and interventions to stop the problem recurring.</a:t>
          </a:r>
        </a:p>
      </dgm:t>
    </dgm:pt>
    <dgm:pt modelId="{6ADAFD9D-3D99-406D-B186-12363BFFE414}" type="parTrans" cxnId="{25F2BC42-FBCD-48B2-8569-D4AB384CA426}">
      <dgm:prSet/>
      <dgm:spPr/>
      <dgm:t>
        <a:bodyPr/>
        <a:lstStyle/>
        <a:p>
          <a:endParaRPr lang="en-GB"/>
        </a:p>
      </dgm:t>
    </dgm:pt>
    <dgm:pt modelId="{1322E449-79E3-4BF3-A227-A37603FD01F1}" type="sibTrans" cxnId="{25F2BC42-FBCD-48B2-8569-D4AB384CA426}">
      <dgm:prSet/>
      <dgm:spPr/>
      <dgm:t>
        <a:bodyPr/>
        <a:lstStyle/>
        <a:p>
          <a:endParaRPr lang="en-GB"/>
        </a:p>
      </dgm:t>
    </dgm:pt>
    <dgm:pt modelId="{17C5D700-41BE-4FA1-B134-37DF8B9CF2FC}">
      <dgm:prSet/>
      <dgm:spPr/>
      <dgm:t>
        <a:bodyPr/>
        <a:lstStyle/>
        <a:p>
          <a:r>
            <a:rPr lang="en-GB" dirty="0"/>
            <a:t>Identify opportunities to start conversations about healthier behaviours.</a:t>
          </a:r>
        </a:p>
      </dgm:t>
    </dgm:pt>
    <dgm:pt modelId="{BB7CF502-A45B-4A65-A1B1-7D1BA9D90F45}" type="parTrans" cxnId="{6BF1386A-A498-4580-AE42-AD5078AA6DEC}">
      <dgm:prSet/>
      <dgm:spPr/>
      <dgm:t>
        <a:bodyPr/>
        <a:lstStyle/>
        <a:p>
          <a:endParaRPr lang="en-GB"/>
        </a:p>
      </dgm:t>
    </dgm:pt>
    <dgm:pt modelId="{06E5512C-6BA4-4721-8033-AE61D9BF5E8A}" type="sibTrans" cxnId="{6BF1386A-A498-4580-AE42-AD5078AA6DEC}">
      <dgm:prSet/>
      <dgm:spPr/>
      <dgm:t>
        <a:bodyPr/>
        <a:lstStyle/>
        <a:p>
          <a:endParaRPr lang="en-GB"/>
        </a:p>
      </dgm:t>
    </dgm:pt>
    <dgm:pt modelId="{3261DF68-5CF9-4F15-AC32-570E7C53F31B}">
      <dgm:prSet phldrT="[Text]"/>
      <dgm:spPr/>
      <dgm:t>
        <a:bodyPr/>
        <a:lstStyle/>
        <a:p>
          <a:r>
            <a:rPr lang="en-GB" dirty="0"/>
            <a:t>Population Strategies</a:t>
          </a:r>
        </a:p>
      </dgm:t>
    </dgm:pt>
    <dgm:pt modelId="{599F5839-F96B-4258-B8DC-03BB26ACD44F}" type="parTrans" cxnId="{97A52F6D-0B99-4E2B-BB74-44B5D4194EE0}">
      <dgm:prSet/>
      <dgm:spPr/>
      <dgm:t>
        <a:bodyPr/>
        <a:lstStyle/>
        <a:p>
          <a:endParaRPr lang="en-GB"/>
        </a:p>
      </dgm:t>
    </dgm:pt>
    <dgm:pt modelId="{1B23A1C1-FACD-47C1-9F01-B70D5A824E8E}" type="sibTrans" cxnId="{97A52F6D-0B99-4E2B-BB74-44B5D4194EE0}">
      <dgm:prSet/>
      <dgm:spPr/>
      <dgm:t>
        <a:bodyPr/>
        <a:lstStyle/>
        <a:p>
          <a:endParaRPr lang="en-GB"/>
        </a:p>
      </dgm:t>
    </dgm:pt>
    <dgm:pt modelId="{9D979F33-ABE2-422C-83D7-13FADC306879}">
      <dgm:prSet phldrT="[Text]"/>
      <dgm:spPr/>
      <dgm:t>
        <a:bodyPr/>
        <a:lstStyle/>
        <a:p>
          <a:r>
            <a:rPr lang="en-GB" dirty="0"/>
            <a:t>Consider interventions that benefit a population as a whole, rather than just reaching specific high risk individuals. </a:t>
          </a:r>
        </a:p>
      </dgm:t>
    </dgm:pt>
    <dgm:pt modelId="{C88328BA-41FB-433D-89D4-D96E8FFD7023}" type="parTrans" cxnId="{847283B7-8CC7-45A6-8351-BAE0F0755251}">
      <dgm:prSet/>
      <dgm:spPr/>
      <dgm:t>
        <a:bodyPr/>
        <a:lstStyle/>
        <a:p>
          <a:endParaRPr lang="en-GB"/>
        </a:p>
      </dgm:t>
    </dgm:pt>
    <dgm:pt modelId="{89856E1A-CA24-479D-AFDF-DE30ACE2E366}" type="sibTrans" cxnId="{847283B7-8CC7-45A6-8351-BAE0F0755251}">
      <dgm:prSet/>
      <dgm:spPr/>
      <dgm:t>
        <a:bodyPr/>
        <a:lstStyle/>
        <a:p>
          <a:endParaRPr lang="en-GB"/>
        </a:p>
      </dgm:t>
    </dgm:pt>
    <dgm:pt modelId="{CCCBABC9-3FE9-457B-A489-8A86841DE3A6}" type="pres">
      <dgm:prSet presAssocID="{1A6247DB-97F4-4160-93E6-9B9AA5AE2EBD}" presName="diagram" presStyleCnt="0">
        <dgm:presLayoutVars>
          <dgm:dir/>
          <dgm:animLvl val="lvl"/>
          <dgm:resizeHandles val="exact"/>
        </dgm:presLayoutVars>
      </dgm:prSet>
      <dgm:spPr/>
    </dgm:pt>
    <dgm:pt modelId="{FBEF4D3F-A94A-4B20-8BE6-B16EA667466F}" type="pres">
      <dgm:prSet presAssocID="{3261DF68-5CF9-4F15-AC32-570E7C53F31B}" presName="compNode" presStyleCnt="0"/>
      <dgm:spPr/>
    </dgm:pt>
    <dgm:pt modelId="{8EE83EAA-9071-45EA-A37D-FB33088DDB51}" type="pres">
      <dgm:prSet presAssocID="{3261DF68-5CF9-4F15-AC32-570E7C53F31B}" presName="childRect" presStyleLbl="bgAcc1" presStyleIdx="0" presStyleCnt="3" custScaleY="110189" custLinFactNeighborX="-209" custLinFactNeighborY="-1989">
        <dgm:presLayoutVars>
          <dgm:bulletEnabled val="1"/>
        </dgm:presLayoutVars>
      </dgm:prSet>
      <dgm:spPr/>
    </dgm:pt>
    <dgm:pt modelId="{3F75EBF6-CF01-442F-B32D-9DC016B3F9BD}" type="pres">
      <dgm:prSet presAssocID="{3261DF68-5CF9-4F15-AC32-570E7C53F31B}" presName="parentText" presStyleLbl="node1" presStyleIdx="0" presStyleCnt="0">
        <dgm:presLayoutVars>
          <dgm:chMax val="0"/>
          <dgm:bulletEnabled val="1"/>
        </dgm:presLayoutVars>
      </dgm:prSet>
      <dgm:spPr/>
    </dgm:pt>
    <dgm:pt modelId="{CF49B4ED-029A-46D8-B181-533058D9A6AC}" type="pres">
      <dgm:prSet presAssocID="{3261DF68-5CF9-4F15-AC32-570E7C53F31B}" presName="parentRect" presStyleLbl="alignNode1" presStyleIdx="0" presStyleCnt="3" custLinFactNeighborX="-450"/>
      <dgm:spPr/>
    </dgm:pt>
    <dgm:pt modelId="{DD6979BE-EE2B-4AF3-B9E5-DFE133FC555D}" type="pres">
      <dgm:prSet presAssocID="{3261DF68-5CF9-4F15-AC32-570E7C53F31B}" presName="adorn" presStyleLbl="fgAccFollow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dgm:spPr>
    </dgm:pt>
    <dgm:pt modelId="{90FA58FB-7298-4347-B139-952DB9C6D7BA}" type="pres">
      <dgm:prSet presAssocID="{1B23A1C1-FACD-47C1-9F01-B70D5A824E8E}" presName="sibTrans" presStyleLbl="sibTrans2D1" presStyleIdx="0" presStyleCnt="0"/>
      <dgm:spPr/>
    </dgm:pt>
    <dgm:pt modelId="{DF9AF7D2-443A-4FA4-9CDD-C15D36AD7494}" type="pres">
      <dgm:prSet presAssocID="{3CC1DD29-381B-4189-9EBB-992FFCF5DAC1}" presName="compNode" presStyleCnt="0"/>
      <dgm:spPr/>
    </dgm:pt>
    <dgm:pt modelId="{572C824B-27BC-4F05-BF2D-176DF6199845}" type="pres">
      <dgm:prSet presAssocID="{3CC1DD29-381B-4189-9EBB-992FFCF5DAC1}" presName="childRect" presStyleLbl="bgAcc1" presStyleIdx="1" presStyleCnt="3">
        <dgm:presLayoutVars>
          <dgm:bulletEnabled val="1"/>
        </dgm:presLayoutVars>
      </dgm:prSet>
      <dgm:spPr/>
    </dgm:pt>
    <dgm:pt modelId="{F273BF43-391A-4FBB-A00F-418C25186C43}" type="pres">
      <dgm:prSet presAssocID="{3CC1DD29-381B-4189-9EBB-992FFCF5DAC1}" presName="parentText" presStyleLbl="node1" presStyleIdx="0" presStyleCnt="0">
        <dgm:presLayoutVars>
          <dgm:chMax val="0"/>
          <dgm:bulletEnabled val="1"/>
        </dgm:presLayoutVars>
      </dgm:prSet>
      <dgm:spPr/>
    </dgm:pt>
    <dgm:pt modelId="{88479F01-1071-4565-8679-ED4A3C0AEA2D}" type="pres">
      <dgm:prSet presAssocID="{3CC1DD29-381B-4189-9EBB-992FFCF5DAC1}" presName="parentRect" presStyleLbl="alignNode1" presStyleIdx="1" presStyleCnt="3"/>
      <dgm:spPr/>
    </dgm:pt>
    <dgm:pt modelId="{875F1F40-E12D-4266-9D75-1A7FE21D79D7}" type="pres">
      <dgm:prSet presAssocID="{3CC1DD29-381B-4189-9EBB-992FFCF5DAC1}" presName="adorn" presStyleLbl="fgAccFollowNode1" presStyleIdx="1" presStyleCnt="3" custScaleX="145862" custScaleY="137056"/>
      <dgm:spPr>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dgm:spPr>
    </dgm:pt>
    <dgm:pt modelId="{DE8CDC9B-E6F3-48F0-B31D-488B4649BEDB}" type="pres">
      <dgm:prSet presAssocID="{AE74ABAF-2B76-41E4-8D4E-660CD162FBF6}" presName="sibTrans" presStyleLbl="sibTrans2D1" presStyleIdx="0" presStyleCnt="0"/>
      <dgm:spPr/>
    </dgm:pt>
    <dgm:pt modelId="{753120BC-2021-45A8-A1C5-06992FAE07CF}" type="pres">
      <dgm:prSet presAssocID="{86764548-460E-4BF7-824E-23D250F92F48}" presName="compNode" presStyleCnt="0"/>
      <dgm:spPr/>
    </dgm:pt>
    <dgm:pt modelId="{61BD2481-A849-47BB-9916-924B80388F72}" type="pres">
      <dgm:prSet presAssocID="{86764548-460E-4BF7-824E-23D250F92F48}" presName="childRect" presStyleLbl="bgAcc1" presStyleIdx="2" presStyleCnt="3">
        <dgm:presLayoutVars>
          <dgm:bulletEnabled val="1"/>
        </dgm:presLayoutVars>
      </dgm:prSet>
      <dgm:spPr/>
    </dgm:pt>
    <dgm:pt modelId="{9253E2E6-9348-4631-B6F2-7F32ACAF0CDC}" type="pres">
      <dgm:prSet presAssocID="{86764548-460E-4BF7-824E-23D250F92F48}" presName="parentText" presStyleLbl="node1" presStyleIdx="0" presStyleCnt="0">
        <dgm:presLayoutVars>
          <dgm:chMax val="0"/>
          <dgm:bulletEnabled val="1"/>
        </dgm:presLayoutVars>
      </dgm:prSet>
      <dgm:spPr/>
    </dgm:pt>
    <dgm:pt modelId="{394062D4-8D87-4DB3-84F3-59E6AA1D38A2}" type="pres">
      <dgm:prSet presAssocID="{86764548-460E-4BF7-824E-23D250F92F48}" presName="parentRect" presStyleLbl="alignNode1" presStyleIdx="2" presStyleCnt="3"/>
      <dgm:spPr/>
    </dgm:pt>
    <dgm:pt modelId="{0D18396B-FF22-488F-8E26-84AFA02CC20C}" type="pres">
      <dgm:prSet presAssocID="{86764548-460E-4BF7-824E-23D250F92F48}" presName="adorn" presStyleLbl="fgAccFollowNode1" presStyleIdx="2" presStyleCnt="3" custScaleX="129403" custScaleY="134960" custLinFactNeighborX="1553"/>
      <dgm:spPr>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dgm:spPr>
    </dgm:pt>
  </dgm:ptLst>
  <dgm:cxnLst>
    <dgm:cxn modelId="{F026AF19-30DF-4468-A5BE-0FEFDDAFF154}" type="presOf" srcId="{86764548-460E-4BF7-824E-23D250F92F48}" destId="{9253E2E6-9348-4631-B6F2-7F32ACAF0CDC}" srcOrd="0" destOrd="0" presId="urn:microsoft.com/office/officeart/2005/8/layout/bList2"/>
    <dgm:cxn modelId="{CBA3962A-B27A-4B19-86EB-D2309E216EAE}" type="presOf" srcId="{5A574C38-99C4-40EB-8173-2D09C6478D80}" destId="{572C824B-27BC-4F05-BF2D-176DF6199845}" srcOrd="0" destOrd="0" presId="urn:microsoft.com/office/officeart/2005/8/layout/bList2"/>
    <dgm:cxn modelId="{1F62332B-DB16-47BA-AD57-8760A8DC8BB7}" srcId="{1A6247DB-97F4-4160-93E6-9B9AA5AE2EBD}" destId="{86764548-460E-4BF7-824E-23D250F92F48}" srcOrd="2" destOrd="0" parTransId="{AADFF27E-DCE8-465D-9C04-E86A15AD26DD}" sibTransId="{2A02C997-9167-41A4-8701-7D177A4E11BE}"/>
    <dgm:cxn modelId="{DAC5EB3D-8B7E-43C1-89AF-5E981B0E846B}" type="presOf" srcId="{1B23A1C1-FACD-47C1-9F01-B70D5A824E8E}" destId="{90FA58FB-7298-4347-B139-952DB9C6D7BA}" srcOrd="0" destOrd="0" presId="urn:microsoft.com/office/officeart/2005/8/layout/bList2"/>
    <dgm:cxn modelId="{25F2BC42-FBCD-48B2-8569-D4AB384CA426}" srcId="{3CC1DD29-381B-4189-9EBB-992FFCF5DAC1}" destId="{5A574C38-99C4-40EB-8173-2D09C6478D80}" srcOrd="0" destOrd="0" parTransId="{6ADAFD9D-3D99-406D-B186-12363BFFE414}" sibTransId="{1322E449-79E3-4BF3-A227-A37603FD01F1}"/>
    <dgm:cxn modelId="{FEA73268-BF3E-46F6-A443-BEC0802AE2F4}" type="presOf" srcId="{3261DF68-5CF9-4F15-AC32-570E7C53F31B}" destId="{3F75EBF6-CF01-442F-B32D-9DC016B3F9BD}" srcOrd="0" destOrd="0" presId="urn:microsoft.com/office/officeart/2005/8/layout/bList2"/>
    <dgm:cxn modelId="{6BF1386A-A498-4580-AE42-AD5078AA6DEC}" srcId="{86764548-460E-4BF7-824E-23D250F92F48}" destId="{17C5D700-41BE-4FA1-B134-37DF8B9CF2FC}" srcOrd="0" destOrd="0" parTransId="{BB7CF502-A45B-4A65-A1B1-7D1BA9D90F45}" sibTransId="{06E5512C-6BA4-4721-8033-AE61D9BF5E8A}"/>
    <dgm:cxn modelId="{97A52F6D-0B99-4E2B-BB74-44B5D4194EE0}" srcId="{1A6247DB-97F4-4160-93E6-9B9AA5AE2EBD}" destId="{3261DF68-5CF9-4F15-AC32-570E7C53F31B}" srcOrd="0" destOrd="0" parTransId="{599F5839-F96B-4258-B8DC-03BB26ACD44F}" sibTransId="{1B23A1C1-FACD-47C1-9F01-B70D5A824E8E}"/>
    <dgm:cxn modelId="{41506F77-4489-405B-9194-B686D076E332}" type="presOf" srcId="{3261DF68-5CF9-4F15-AC32-570E7C53F31B}" destId="{CF49B4ED-029A-46D8-B181-533058D9A6AC}" srcOrd="1" destOrd="0" presId="urn:microsoft.com/office/officeart/2005/8/layout/bList2"/>
    <dgm:cxn modelId="{BBAD825A-2303-4E95-B1FB-B1C02F03F3D4}" type="presOf" srcId="{AE74ABAF-2B76-41E4-8D4E-660CD162FBF6}" destId="{DE8CDC9B-E6F3-48F0-B31D-488B4649BEDB}" srcOrd="0" destOrd="0" presId="urn:microsoft.com/office/officeart/2005/8/layout/bList2"/>
    <dgm:cxn modelId="{BA3799A5-5352-40AE-BBE2-757289A8E010}" srcId="{1A6247DB-97F4-4160-93E6-9B9AA5AE2EBD}" destId="{3CC1DD29-381B-4189-9EBB-992FFCF5DAC1}" srcOrd="1" destOrd="0" parTransId="{38F49F2A-E7CF-45F2-9727-5126C945625E}" sibTransId="{AE74ABAF-2B76-41E4-8D4E-660CD162FBF6}"/>
    <dgm:cxn modelId="{662C48AD-0B8D-4E51-9BE4-DC968ACC09BF}" type="presOf" srcId="{86764548-460E-4BF7-824E-23D250F92F48}" destId="{394062D4-8D87-4DB3-84F3-59E6AA1D38A2}" srcOrd="1" destOrd="0" presId="urn:microsoft.com/office/officeart/2005/8/layout/bList2"/>
    <dgm:cxn modelId="{847283B7-8CC7-45A6-8351-BAE0F0755251}" srcId="{3261DF68-5CF9-4F15-AC32-570E7C53F31B}" destId="{9D979F33-ABE2-422C-83D7-13FADC306879}" srcOrd="0" destOrd="0" parTransId="{C88328BA-41FB-433D-89D4-D96E8FFD7023}" sibTransId="{89856E1A-CA24-479D-AFDF-DE30ACE2E366}"/>
    <dgm:cxn modelId="{3A747BBB-F2CA-4D43-A2E5-65966A2528CE}" type="presOf" srcId="{3CC1DD29-381B-4189-9EBB-992FFCF5DAC1}" destId="{88479F01-1071-4565-8679-ED4A3C0AEA2D}" srcOrd="1" destOrd="0" presId="urn:microsoft.com/office/officeart/2005/8/layout/bList2"/>
    <dgm:cxn modelId="{1063A1BD-0C82-4DF4-B4B0-C2A5AE449F5E}" type="presOf" srcId="{3CC1DD29-381B-4189-9EBB-992FFCF5DAC1}" destId="{F273BF43-391A-4FBB-A00F-418C25186C43}" srcOrd="0" destOrd="0" presId="urn:microsoft.com/office/officeart/2005/8/layout/bList2"/>
    <dgm:cxn modelId="{5173DBCB-CA32-4E0B-B6A8-3C0E28017E95}" type="presOf" srcId="{1A6247DB-97F4-4160-93E6-9B9AA5AE2EBD}" destId="{CCCBABC9-3FE9-457B-A489-8A86841DE3A6}" srcOrd="0" destOrd="0" presId="urn:microsoft.com/office/officeart/2005/8/layout/bList2"/>
    <dgm:cxn modelId="{374A04CC-AB71-445B-883B-7B861F784024}" type="presOf" srcId="{9D979F33-ABE2-422C-83D7-13FADC306879}" destId="{8EE83EAA-9071-45EA-A37D-FB33088DDB51}" srcOrd="0" destOrd="0" presId="urn:microsoft.com/office/officeart/2005/8/layout/bList2"/>
    <dgm:cxn modelId="{57263BF4-BDEA-4C16-834D-17CAADF20BC2}" type="presOf" srcId="{17C5D700-41BE-4FA1-B134-37DF8B9CF2FC}" destId="{61BD2481-A849-47BB-9916-924B80388F72}" srcOrd="0" destOrd="0" presId="urn:microsoft.com/office/officeart/2005/8/layout/bList2"/>
    <dgm:cxn modelId="{E1D29646-81C2-44AA-B0CE-EA71856D08E6}" type="presParOf" srcId="{CCCBABC9-3FE9-457B-A489-8A86841DE3A6}" destId="{FBEF4D3F-A94A-4B20-8BE6-B16EA667466F}" srcOrd="0" destOrd="0" presId="urn:microsoft.com/office/officeart/2005/8/layout/bList2"/>
    <dgm:cxn modelId="{946D44F6-0EC0-4D7E-BC10-F1AB8B7D6574}" type="presParOf" srcId="{FBEF4D3F-A94A-4B20-8BE6-B16EA667466F}" destId="{8EE83EAA-9071-45EA-A37D-FB33088DDB51}" srcOrd="0" destOrd="0" presId="urn:microsoft.com/office/officeart/2005/8/layout/bList2"/>
    <dgm:cxn modelId="{A1A8CD5F-CA08-4ECE-B029-09285CF00198}" type="presParOf" srcId="{FBEF4D3F-A94A-4B20-8BE6-B16EA667466F}" destId="{3F75EBF6-CF01-442F-B32D-9DC016B3F9BD}" srcOrd="1" destOrd="0" presId="urn:microsoft.com/office/officeart/2005/8/layout/bList2"/>
    <dgm:cxn modelId="{ED7C8469-15E7-456F-9F22-FE838BC4EA63}" type="presParOf" srcId="{FBEF4D3F-A94A-4B20-8BE6-B16EA667466F}" destId="{CF49B4ED-029A-46D8-B181-533058D9A6AC}" srcOrd="2" destOrd="0" presId="urn:microsoft.com/office/officeart/2005/8/layout/bList2"/>
    <dgm:cxn modelId="{CC4A1C00-4DAF-41D2-A448-1B93CA926643}" type="presParOf" srcId="{FBEF4D3F-A94A-4B20-8BE6-B16EA667466F}" destId="{DD6979BE-EE2B-4AF3-B9E5-DFE133FC555D}" srcOrd="3" destOrd="0" presId="urn:microsoft.com/office/officeart/2005/8/layout/bList2"/>
    <dgm:cxn modelId="{6EE40424-5A7C-4ECF-91C4-1F455EC30D86}" type="presParOf" srcId="{CCCBABC9-3FE9-457B-A489-8A86841DE3A6}" destId="{90FA58FB-7298-4347-B139-952DB9C6D7BA}" srcOrd="1" destOrd="0" presId="urn:microsoft.com/office/officeart/2005/8/layout/bList2"/>
    <dgm:cxn modelId="{DD13F263-79D0-43C7-8367-4630FBD030FF}" type="presParOf" srcId="{CCCBABC9-3FE9-457B-A489-8A86841DE3A6}" destId="{DF9AF7D2-443A-4FA4-9CDD-C15D36AD7494}" srcOrd="2" destOrd="0" presId="urn:microsoft.com/office/officeart/2005/8/layout/bList2"/>
    <dgm:cxn modelId="{3766BE19-4CC8-4617-8942-C6AE80F1B760}" type="presParOf" srcId="{DF9AF7D2-443A-4FA4-9CDD-C15D36AD7494}" destId="{572C824B-27BC-4F05-BF2D-176DF6199845}" srcOrd="0" destOrd="0" presId="urn:microsoft.com/office/officeart/2005/8/layout/bList2"/>
    <dgm:cxn modelId="{17A52D40-5EEA-4AED-9265-46DA82B04A4D}" type="presParOf" srcId="{DF9AF7D2-443A-4FA4-9CDD-C15D36AD7494}" destId="{F273BF43-391A-4FBB-A00F-418C25186C43}" srcOrd="1" destOrd="0" presId="urn:microsoft.com/office/officeart/2005/8/layout/bList2"/>
    <dgm:cxn modelId="{2A6B0338-6E94-41F2-B76A-A45DC9ED49FB}" type="presParOf" srcId="{DF9AF7D2-443A-4FA4-9CDD-C15D36AD7494}" destId="{88479F01-1071-4565-8679-ED4A3C0AEA2D}" srcOrd="2" destOrd="0" presId="urn:microsoft.com/office/officeart/2005/8/layout/bList2"/>
    <dgm:cxn modelId="{9FF2F42D-94B6-48A9-A88A-C8BC307614B0}" type="presParOf" srcId="{DF9AF7D2-443A-4FA4-9CDD-C15D36AD7494}" destId="{875F1F40-E12D-4266-9D75-1A7FE21D79D7}" srcOrd="3" destOrd="0" presId="urn:microsoft.com/office/officeart/2005/8/layout/bList2"/>
    <dgm:cxn modelId="{498059F3-96CE-4A45-BC7C-D1873C315303}" type="presParOf" srcId="{CCCBABC9-3FE9-457B-A489-8A86841DE3A6}" destId="{DE8CDC9B-E6F3-48F0-B31D-488B4649BEDB}" srcOrd="3" destOrd="0" presId="urn:microsoft.com/office/officeart/2005/8/layout/bList2"/>
    <dgm:cxn modelId="{AE65A332-7BF3-449E-9E50-AE53192EDA24}" type="presParOf" srcId="{CCCBABC9-3FE9-457B-A489-8A86841DE3A6}" destId="{753120BC-2021-45A8-A1C5-06992FAE07CF}" srcOrd="4" destOrd="0" presId="urn:microsoft.com/office/officeart/2005/8/layout/bList2"/>
    <dgm:cxn modelId="{65816C76-6684-41A1-B618-0EB71BEA579D}" type="presParOf" srcId="{753120BC-2021-45A8-A1C5-06992FAE07CF}" destId="{61BD2481-A849-47BB-9916-924B80388F72}" srcOrd="0" destOrd="0" presId="urn:microsoft.com/office/officeart/2005/8/layout/bList2"/>
    <dgm:cxn modelId="{51090261-13AB-43DD-8D27-0B233907571E}" type="presParOf" srcId="{753120BC-2021-45A8-A1C5-06992FAE07CF}" destId="{9253E2E6-9348-4631-B6F2-7F32ACAF0CDC}" srcOrd="1" destOrd="0" presId="urn:microsoft.com/office/officeart/2005/8/layout/bList2"/>
    <dgm:cxn modelId="{4E40731C-4E18-403D-A679-739A9A47BEE7}" type="presParOf" srcId="{753120BC-2021-45A8-A1C5-06992FAE07CF}" destId="{394062D4-8D87-4DB3-84F3-59E6AA1D38A2}" srcOrd="2" destOrd="0" presId="urn:microsoft.com/office/officeart/2005/8/layout/bList2"/>
    <dgm:cxn modelId="{C1B8A2B4-5930-4D28-91C8-4D1F3029CE0F}" type="presParOf" srcId="{753120BC-2021-45A8-A1C5-06992FAE07CF}" destId="{0D18396B-FF22-488F-8E26-84AFA02CC20C}" srcOrd="3" destOrd="0" presId="urn:microsoft.com/office/officeart/2005/8/layout/bList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D5E06C-1951-431D-B460-D05D228147D9}">
      <dsp:nvSpPr>
        <dsp:cNvPr id="0" name=""/>
        <dsp:cNvSpPr/>
      </dsp:nvSpPr>
      <dsp:spPr>
        <a:xfrm>
          <a:off x="3745084" y="2126821"/>
          <a:ext cx="384686" cy="1832539"/>
        </a:xfrm>
        <a:custGeom>
          <a:avLst/>
          <a:gdLst/>
          <a:ahLst/>
          <a:cxnLst/>
          <a:rect l="0" t="0" r="0" b="0"/>
          <a:pathLst>
            <a:path>
              <a:moveTo>
                <a:pt x="0" y="0"/>
              </a:moveTo>
              <a:lnTo>
                <a:pt x="192343" y="0"/>
              </a:lnTo>
              <a:lnTo>
                <a:pt x="192343" y="1832539"/>
              </a:lnTo>
              <a:lnTo>
                <a:pt x="384686" y="1832539"/>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890615" y="2996278"/>
        <a:ext cx="93624" cy="93624"/>
      </dsp:txXfrm>
    </dsp:sp>
    <dsp:sp modelId="{9C3CC154-C0F1-4350-9F0B-CB5BDAF414DA}">
      <dsp:nvSpPr>
        <dsp:cNvPr id="0" name=""/>
        <dsp:cNvSpPr/>
      </dsp:nvSpPr>
      <dsp:spPr>
        <a:xfrm>
          <a:off x="3745084" y="2126821"/>
          <a:ext cx="384686" cy="1099523"/>
        </a:xfrm>
        <a:custGeom>
          <a:avLst/>
          <a:gdLst/>
          <a:ahLst/>
          <a:cxnLst/>
          <a:rect l="0" t="0" r="0" b="0"/>
          <a:pathLst>
            <a:path>
              <a:moveTo>
                <a:pt x="0" y="0"/>
              </a:moveTo>
              <a:lnTo>
                <a:pt x="192343" y="0"/>
              </a:lnTo>
              <a:lnTo>
                <a:pt x="192343" y="1099523"/>
              </a:lnTo>
              <a:lnTo>
                <a:pt x="384686" y="1099523"/>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08305" y="2647461"/>
        <a:ext cx="58243" cy="58243"/>
      </dsp:txXfrm>
    </dsp:sp>
    <dsp:sp modelId="{49D2B2C9-42F2-4041-8D91-3D4BCC0AF614}">
      <dsp:nvSpPr>
        <dsp:cNvPr id="0" name=""/>
        <dsp:cNvSpPr/>
      </dsp:nvSpPr>
      <dsp:spPr>
        <a:xfrm>
          <a:off x="3745084" y="2126821"/>
          <a:ext cx="384686" cy="366507"/>
        </a:xfrm>
        <a:custGeom>
          <a:avLst/>
          <a:gdLst/>
          <a:ahLst/>
          <a:cxnLst/>
          <a:rect l="0" t="0" r="0" b="0"/>
          <a:pathLst>
            <a:path>
              <a:moveTo>
                <a:pt x="0" y="0"/>
              </a:moveTo>
              <a:lnTo>
                <a:pt x="192343" y="0"/>
              </a:lnTo>
              <a:lnTo>
                <a:pt x="192343" y="366507"/>
              </a:lnTo>
              <a:lnTo>
                <a:pt x="384686" y="366507"/>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24144" y="2296791"/>
        <a:ext cx="26566" cy="26566"/>
      </dsp:txXfrm>
    </dsp:sp>
    <dsp:sp modelId="{4EE9D929-CC05-4B96-BE1A-407FE70C5174}">
      <dsp:nvSpPr>
        <dsp:cNvPr id="0" name=""/>
        <dsp:cNvSpPr/>
      </dsp:nvSpPr>
      <dsp:spPr>
        <a:xfrm>
          <a:off x="3745084" y="1760313"/>
          <a:ext cx="384686" cy="366507"/>
        </a:xfrm>
        <a:custGeom>
          <a:avLst/>
          <a:gdLst/>
          <a:ahLst/>
          <a:cxnLst/>
          <a:rect l="0" t="0" r="0" b="0"/>
          <a:pathLst>
            <a:path>
              <a:moveTo>
                <a:pt x="0" y="366507"/>
              </a:moveTo>
              <a:lnTo>
                <a:pt x="192343" y="366507"/>
              </a:lnTo>
              <a:lnTo>
                <a:pt x="192343" y="0"/>
              </a:lnTo>
              <a:lnTo>
                <a:pt x="38468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24144" y="1930283"/>
        <a:ext cx="26566" cy="26566"/>
      </dsp:txXfrm>
    </dsp:sp>
    <dsp:sp modelId="{61910571-5EDF-47E2-A0CA-5087A318C845}">
      <dsp:nvSpPr>
        <dsp:cNvPr id="0" name=""/>
        <dsp:cNvSpPr/>
      </dsp:nvSpPr>
      <dsp:spPr>
        <a:xfrm>
          <a:off x="3745084" y="1027297"/>
          <a:ext cx="384686" cy="1099523"/>
        </a:xfrm>
        <a:custGeom>
          <a:avLst/>
          <a:gdLst/>
          <a:ahLst/>
          <a:cxnLst/>
          <a:rect l="0" t="0" r="0" b="0"/>
          <a:pathLst>
            <a:path>
              <a:moveTo>
                <a:pt x="0" y="1099523"/>
              </a:moveTo>
              <a:lnTo>
                <a:pt x="192343" y="1099523"/>
              </a:lnTo>
              <a:lnTo>
                <a:pt x="192343" y="0"/>
              </a:lnTo>
              <a:lnTo>
                <a:pt x="38468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3908305" y="1547937"/>
        <a:ext cx="58243" cy="58243"/>
      </dsp:txXfrm>
    </dsp:sp>
    <dsp:sp modelId="{ED849488-E41B-4995-922C-1A9BC18B25E3}">
      <dsp:nvSpPr>
        <dsp:cNvPr id="0" name=""/>
        <dsp:cNvSpPr/>
      </dsp:nvSpPr>
      <dsp:spPr>
        <a:xfrm>
          <a:off x="3745084" y="294281"/>
          <a:ext cx="384686" cy="1832539"/>
        </a:xfrm>
        <a:custGeom>
          <a:avLst/>
          <a:gdLst/>
          <a:ahLst/>
          <a:cxnLst/>
          <a:rect l="0" t="0" r="0" b="0"/>
          <a:pathLst>
            <a:path>
              <a:moveTo>
                <a:pt x="0" y="1832539"/>
              </a:moveTo>
              <a:lnTo>
                <a:pt x="192343" y="1832539"/>
              </a:lnTo>
              <a:lnTo>
                <a:pt x="192343" y="0"/>
              </a:lnTo>
              <a:lnTo>
                <a:pt x="384686" y="0"/>
              </a:lnTo>
            </a:path>
          </a:pathLst>
        </a:custGeom>
        <a:noFill/>
        <a:ln w="12700" cap="flat" cmpd="sng" algn="ctr">
          <a:solidFill>
            <a:schemeClr val="accent5">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n-GB" sz="700" kern="1200"/>
        </a:p>
      </dsp:txBody>
      <dsp:txXfrm>
        <a:off x="3890615" y="1163739"/>
        <a:ext cx="93624" cy="93624"/>
      </dsp:txXfrm>
    </dsp:sp>
    <dsp:sp modelId="{CDBD3CD3-DA53-453A-B43E-BC2ADE5EC4A5}">
      <dsp:nvSpPr>
        <dsp:cNvPr id="0" name=""/>
        <dsp:cNvSpPr/>
      </dsp:nvSpPr>
      <dsp:spPr>
        <a:xfrm rot="16200000">
          <a:off x="1908686" y="1833614"/>
          <a:ext cx="3086382" cy="586412"/>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977900">
            <a:lnSpc>
              <a:spcPct val="90000"/>
            </a:lnSpc>
            <a:spcBef>
              <a:spcPct val="0"/>
            </a:spcBef>
            <a:spcAft>
              <a:spcPct val="35000"/>
            </a:spcAft>
            <a:buNone/>
          </a:pPr>
          <a:r>
            <a:rPr lang="en-GB" sz="2200" kern="1200" dirty="0"/>
            <a:t>Director of Public Health</a:t>
          </a:r>
        </a:p>
      </dsp:txBody>
      <dsp:txXfrm>
        <a:off x="1908686" y="1833614"/>
        <a:ext cx="3086382" cy="586412"/>
      </dsp:txXfrm>
    </dsp:sp>
    <dsp:sp modelId="{2232144F-59C4-4A3D-A772-DEB23919A40C}">
      <dsp:nvSpPr>
        <dsp:cNvPr id="0" name=""/>
        <dsp:cNvSpPr/>
      </dsp:nvSpPr>
      <dsp:spPr>
        <a:xfrm>
          <a:off x="4129770" y="1074"/>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Public Health Consultants</a:t>
          </a:r>
        </a:p>
      </dsp:txBody>
      <dsp:txXfrm>
        <a:off x="4129770" y="1074"/>
        <a:ext cx="1923433" cy="586412"/>
      </dsp:txXfrm>
    </dsp:sp>
    <dsp:sp modelId="{BC4879FE-895F-4346-803E-DD11BE813852}">
      <dsp:nvSpPr>
        <dsp:cNvPr id="0" name=""/>
        <dsp:cNvSpPr/>
      </dsp:nvSpPr>
      <dsp:spPr>
        <a:xfrm>
          <a:off x="4129770" y="734090"/>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Public Health Specialists</a:t>
          </a:r>
        </a:p>
      </dsp:txBody>
      <dsp:txXfrm>
        <a:off x="4129770" y="734090"/>
        <a:ext cx="1923433" cy="586412"/>
      </dsp:txXfrm>
    </dsp:sp>
    <dsp:sp modelId="{57EBAA89-68B0-4F6E-8E6B-D3FBEB82F378}">
      <dsp:nvSpPr>
        <dsp:cNvPr id="0" name=""/>
        <dsp:cNvSpPr/>
      </dsp:nvSpPr>
      <dsp:spPr>
        <a:xfrm>
          <a:off x="4129770" y="1467106"/>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Public Health Practitioners</a:t>
          </a:r>
        </a:p>
      </dsp:txBody>
      <dsp:txXfrm>
        <a:off x="4129770" y="1467106"/>
        <a:ext cx="1923433" cy="586412"/>
      </dsp:txXfrm>
    </dsp:sp>
    <dsp:sp modelId="{5A384D4C-B1FC-4D80-BF07-C6AF4CF0D8D7}">
      <dsp:nvSpPr>
        <dsp:cNvPr id="0" name=""/>
        <dsp:cNvSpPr/>
      </dsp:nvSpPr>
      <dsp:spPr>
        <a:xfrm>
          <a:off x="4129770" y="2200122"/>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Knowledge Managers</a:t>
          </a:r>
        </a:p>
      </dsp:txBody>
      <dsp:txXfrm>
        <a:off x="4129770" y="2200122"/>
        <a:ext cx="1923433" cy="586412"/>
      </dsp:txXfrm>
    </dsp:sp>
    <dsp:sp modelId="{6ADBD1E2-4B29-4703-ADDA-0F5EEC595DDD}">
      <dsp:nvSpPr>
        <dsp:cNvPr id="0" name=""/>
        <dsp:cNvSpPr/>
      </dsp:nvSpPr>
      <dsp:spPr>
        <a:xfrm>
          <a:off x="4129770" y="2933138"/>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Information Specialists</a:t>
          </a:r>
        </a:p>
      </dsp:txBody>
      <dsp:txXfrm>
        <a:off x="4129770" y="2933138"/>
        <a:ext cx="1923433" cy="586412"/>
      </dsp:txXfrm>
    </dsp:sp>
    <dsp:sp modelId="{89EB1CAE-BBD3-48DD-9906-24F6A9753475}">
      <dsp:nvSpPr>
        <dsp:cNvPr id="0" name=""/>
        <dsp:cNvSpPr/>
      </dsp:nvSpPr>
      <dsp:spPr>
        <a:xfrm>
          <a:off x="4129770" y="3666154"/>
          <a:ext cx="1923433" cy="586412"/>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335" tIns="13335" rIns="13335" bIns="13335" numCol="1" spcCol="1270" anchor="ctr" anchorCtr="0">
          <a:noAutofit/>
        </a:bodyPr>
        <a:lstStyle/>
        <a:p>
          <a:pPr marL="0" lvl="0" indent="0" algn="ctr" defTabSz="933450">
            <a:lnSpc>
              <a:spcPct val="90000"/>
            </a:lnSpc>
            <a:spcBef>
              <a:spcPct val="0"/>
            </a:spcBef>
            <a:spcAft>
              <a:spcPct val="35000"/>
            </a:spcAft>
            <a:buNone/>
          </a:pPr>
          <a:r>
            <a:rPr lang="en-GB" sz="2100" kern="1200" dirty="0"/>
            <a:t>Public Health Analysts</a:t>
          </a:r>
        </a:p>
      </dsp:txBody>
      <dsp:txXfrm>
        <a:off x="4129770" y="3666154"/>
        <a:ext cx="1923433" cy="586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E83EAA-9071-45EA-A37D-FB33088DDB51}">
      <dsp:nvSpPr>
        <dsp:cNvPr id="0" name=""/>
        <dsp:cNvSpPr/>
      </dsp:nvSpPr>
      <dsp:spPr>
        <a:xfrm>
          <a:off x="692" y="1141695"/>
          <a:ext cx="2823931" cy="2322789"/>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GB" sz="2100" kern="1200" dirty="0"/>
            <a:t>Consider interventions that benefit a population as a whole, rather than just reaching specific high risk individuals. </a:t>
          </a:r>
        </a:p>
      </dsp:txBody>
      <dsp:txXfrm>
        <a:off x="55118" y="1196121"/>
        <a:ext cx="2715079" cy="2268363"/>
      </dsp:txXfrm>
    </dsp:sp>
    <dsp:sp modelId="{CF49B4ED-029A-46D8-B181-533058D9A6AC}">
      <dsp:nvSpPr>
        <dsp:cNvPr id="0" name=""/>
        <dsp:cNvSpPr/>
      </dsp:nvSpPr>
      <dsp:spPr>
        <a:xfrm>
          <a:off x="0" y="3399020"/>
          <a:ext cx="2823931" cy="906442"/>
        </a:xfrm>
        <a:prstGeom prst="rect">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GB" sz="2300" kern="1200" dirty="0"/>
            <a:t>Population Strategies</a:t>
          </a:r>
        </a:p>
      </dsp:txBody>
      <dsp:txXfrm>
        <a:off x="0" y="3399020"/>
        <a:ext cx="1988683" cy="906442"/>
      </dsp:txXfrm>
    </dsp:sp>
    <dsp:sp modelId="{DD6979BE-EE2B-4AF3-B9E5-DFE133FC555D}">
      <dsp:nvSpPr>
        <dsp:cNvPr id="0" name=""/>
        <dsp:cNvSpPr/>
      </dsp:nvSpPr>
      <dsp:spPr>
        <a:xfrm>
          <a:off x="2075162" y="3543000"/>
          <a:ext cx="988375" cy="988375"/>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7000" r="-37000"/>
          </a:stretch>
        </a:blip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72C824B-27BC-4F05-BF2D-176DF6199845}">
      <dsp:nvSpPr>
        <dsp:cNvPr id="0" name=""/>
        <dsp:cNvSpPr/>
      </dsp:nvSpPr>
      <dsp:spPr>
        <a:xfrm>
          <a:off x="3308402" y="1145756"/>
          <a:ext cx="2823931" cy="210800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GB" sz="2100" kern="1200" dirty="0"/>
            <a:t>Consider the root cause of a problem and interventions to stop the problem recurring.</a:t>
          </a:r>
        </a:p>
      </dsp:txBody>
      <dsp:txXfrm>
        <a:off x="3357795" y="1195149"/>
        <a:ext cx="2725145" cy="2058611"/>
      </dsp:txXfrm>
    </dsp:sp>
    <dsp:sp modelId="{88479F01-1071-4565-8679-ED4A3C0AEA2D}">
      <dsp:nvSpPr>
        <dsp:cNvPr id="0" name=""/>
        <dsp:cNvSpPr/>
      </dsp:nvSpPr>
      <dsp:spPr>
        <a:xfrm>
          <a:off x="3308402" y="3253761"/>
          <a:ext cx="2823931" cy="906442"/>
        </a:xfrm>
        <a:prstGeom prst="rect">
          <a:avLst/>
        </a:prstGeom>
        <a:solidFill>
          <a:schemeClr val="accent5">
            <a:hueOff val="-3379271"/>
            <a:satOff val="-8710"/>
            <a:lumOff val="-5883"/>
            <a:alphaOff val="0"/>
          </a:schemeClr>
        </a:solidFill>
        <a:ln w="12700" cap="flat" cmpd="sng" algn="ctr">
          <a:solidFill>
            <a:schemeClr val="accent5">
              <a:hueOff val="-3379271"/>
              <a:satOff val="-8710"/>
              <a:lumOff val="-588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GB" sz="2300" kern="1200" dirty="0"/>
            <a:t>Upstream Approaches</a:t>
          </a:r>
        </a:p>
      </dsp:txBody>
      <dsp:txXfrm>
        <a:off x="3308402" y="3253761"/>
        <a:ext cx="1988683" cy="906442"/>
      </dsp:txXfrm>
    </dsp:sp>
    <dsp:sp modelId="{875F1F40-E12D-4266-9D75-1A7FE21D79D7}">
      <dsp:nvSpPr>
        <dsp:cNvPr id="0" name=""/>
        <dsp:cNvSpPr/>
      </dsp:nvSpPr>
      <dsp:spPr>
        <a:xfrm>
          <a:off x="5150326" y="3214615"/>
          <a:ext cx="1441664" cy="1354628"/>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7000" b="-7000"/>
          </a:stretch>
        </a:blip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1BD2481-A849-47BB-9916-924B80388F72}">
      <dsp:nvSpPr>
        <dsp:cNvPr id="0" name=""/>
        <dsp:cNvSpPr/>
      </dsp:nvSpPr>
      <dsp:spPr>
        <a:xfrm>
          <a:off x="6836855" y="1150935"/>
          <a:ext cx="2823931" cy="2108004"/>
        </a:xfrm>
        <a:prstGeom prst="round2SameRect">
          <a:avLst>
            <a:gd name="adj1" fmla="val 8000"/>
            <a:gd name="adj2" fmla="val 0"/>
          </a:avLst>
        </a:prstGeom>
        <a:solidFill>
          <a:schemeClr val="lt1">
            <a:alpha val="90000"/>
            <a:hueOff val="0"/>
            <a:satOff val="0"/>
            <a:lumOff val="0"/>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6670" tIns="80010" rIns="26670" bIns="26670" numCol="1" spcCol="1270" anchor="t" anchorCtr="0">
          <a:noAutofit/>
        </a:bodyPr>
        <a:lstStyle/>
        <a:p>
          <a:pPr marL="228600" lvl="1" indent="-228600" algn="l" defTabSz="933450">
            <a:lnSpc>
              <a:spcPct val="90000"/>
            </a:lnSpc>
            <a:spcBef>
              <a:spcPct val="0"/>
            </a:spcBef>
            <a:spcAft>
              <a:spcPct val="15000"/>
            </a:spcAft>
            <a:buChar char="•"/>
          </a:pPr>
          <a:r>
            <a:rPr lang="en-GB" sz="2100" kern="1200" dirty="0"/>
            <a:t>Identify opportunities to start conversations about healthier behaviours.</a:t>
          </a:r>
        </a:p>
      </dsp:txBody>
      <dsp:txXfrm>
        <a:off x="6886248" y="1200328"/>
        <a:ext cx="2725145" cy="2058611"/>
      </dsp:txXfrm>
    </dsp:sp>
    <dsp:sp modelId="{394062D4-8D87-4DB3-84F3-59E6AA1D38A2}">
      <dsp:nvSpPr>
        <dsp:cNvPr id="0" name=""/>
        <dsp:cNvSpPr/>
      </dsp:nvSpPr>
      <dsp:spPr>
        <a:xfrm>
          <a:off x="6836855" y="3258940"/>
          <a:ext cx="2823931" cy="906442"/>
        </a:xfrm>
        <a:prstGeom prst="rect">
          <a:avLst/>
        </a:prstGeom>
        <a:solidFill>
          <a:schemeClr val="accent5">
            <a:hueOff val="-6758543"/>
            <a:satOff val="-17419"/>
            <a:lumOff val="-11765"/>
            <a:alphaOff val="0"/>
          </a:schemeClr>
        </a:solidFill>
        <a:ln w="12700" cap="flat" cmpd="sng" algn="ctr">
          <a:solidFill>
            <a:schemeClr val="accent5">
              <a:hueOff val="-6758543"/>
              <a:satOff val="-17419"/>
              <a:lumOff val="-11765"/>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0" rIns="29210" bIns="0" numCol="1" spcCol="1270" anchor="ctr" anchorCtr="0">
          <a:noAutofit/>
        </a:bodyPr>
        <a:lstStyle/>
        <a:p>
          <a:pPr marL="0" lvl="0" indent="0" algn="l" defTabSz="1022350">
            <a:lnSpc>
              <a:spcPct val="90000"/>
            </a:lnSpc>
            <a:spcBef>
              <a:spcPct val="0"/>
            </a:spcBef>
            <a:spcAft>
              <a:spcPct val="35000"/>
            </a:spcAft>
            <a:buNone/>
          </a:pPr>
          <a:r>
            <a:rPr lang="en-GB" sz="2300" kern="1200" dirty="0"/>
            <a:t>Making Every Contact Count</a:t>
          </a:r>
        </a:p>
      </dsp:txBody>
      <dsp:txXfrm>
        <a:off x="6836855" y="3258940"/>
        <a:ext cx="1988683" cy="906442"/>
      </dsp:txXfrm>
    </dsp:sp>
    <dsp:sp modelId="{0D18396B-FF22-488F-8E26-84AFA02CC20C}">
      <dsp:nvSpPr>
        <dsp:cNvPr id="0" name=""/>
        <dsp:cNvSpPr/>
      </dsp:nvSpPr>
      <dsp:spPr>
        <a:xfrm>
          <a:off x="8766711" y="3230152"/>
          <a:ext cx="1278988" cy="1333912"/>
        </a:xfrm>
        <a:prstGeom prst="ellipse">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CC2E8E-9B1E-4334-B2A2-10841CB4CEDD}" type="datetimeFigureOut">
              <a:rPr lang="en-GB" smtClean="0"/>
              <a:t>28/02/2022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9E1FAE-85AC-4ED7-9CDA-B08D6883FD57}" type="slidenum">
              <a:rPr lang="en-GB" smtClean="0"/>
              <a:t>‹#›</a:t>
            </a:fld>
            <a:endParaRPr lang="en-GB"/>
          </a:p>
        </p:txBody>
      </p:sp>
    </p:spTree>
    <p:extLst>
      <p:ext uri="{BB962C8B-B14F-4D97-AF65-F5344CB8AC3E}">
        <p14:creationId xmlns:p14="http://schemas.microsoft.com/office/powerpoint/2010/main" val="28387291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gov.uk/government/consultations/public-health-outcomes-framework-proposed-changes-2019-to-202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athnes.gov.uk/services/public-health/director-public-health-report"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hyperlink" Target="https://www.wiltshire.gov.uk/public-health-intelligence" TargetMode="External"/><Relationship Id="rId4" Type="http://schemas.openxmlformats.org/officeDocument/2006/relationships/hyperlink" Target="https://www.swindon.gov.uk/downloads/file/7767/public_health_annual_report" TargetMode="Externa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stituteofhealthequity.org/resources-reports/addressing-the-national-syndemic-place-based-problems-and-solutions-to-uk-health-inequality"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athnes.gov.uk/services/public-health/director-public-health-report"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wiltshire.gov.uk/public-health-intelligence" TargetMode="External"/><Relationship Id="rId4" Type="http://schemas.openxmlformats.org/officeDocument/2006/relationships/hyperlink" Target="https://www.swindon.gov.uk/downloads/file/7767/public_health_annual_repor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zoCtyKS80B4"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B9E1FAE-85AC-4ED7-9CDA-B08D6883FD57}" type="slidenum">
              <a:rPr lang="en-GB" smtClean="0"/>
              <a:t>1</a:t>
            </a:fld>
            <a:endParaRPr lang="en-GB"/>
          </a:p>
        </p:txBody>
      </p:sp>
    </p:spTree>
    <p:extLst>
      <p:ext uri="{BB962C8B-B14F-4D97-AF65-F5344CB8AC3E}">
        <p14:creationId xmlns:p14="http://schemas.microsoft.com/office/powerpoint/2010/main" val="12334012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correct answer is C. The public health outcomes framework sets out a vision for public health which is to improve and protect the nation’s health and improve the health of the poorest first. There are two high level outcomes that need to be achieved to reach these goals: increase healthy life expectancy and reduce the differences in life expectancy and healthy life expectancy between communities. </a:t>
            </a:r>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10</a:t>
            </a:fld>
            <a:endParaRPr lang="en-GB"/>
          </a:p>
        </p:txBody>
      </p:sp>
    </p:spTree>
    <p:extLst>
      <p:ext uri="{BB962C8B-B14F-4D97-AF65-F5344CB8AC3E}">
        <p14:creationId xmlns:p14="http://schemas.microsoft.com/office/powerpoint/2010/main" val="6480608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 A4 downloadable infographic to summarise the content within the presentation. </a:t>
            </a:r>
          </a:p>
        </p:txBody>
      </p:sp>
      <p:sp>
        <p:nvSpPr>
          <p:cNvPr id="4" name="Slide Number Placeholder 3"/>
          <p:cNvSpPr>
            <a:spLocks noGrp="1"/>
          </p:cNvSpPr>
          <p:nvPr>
            <p:ph type="sldNum" sz="quarter" idx="5"/>
          </p:nvPr>
        </p:nvSpPr>
        <p:spPr/>
        <p:txBody>
          <a:bodyPr/>
          <a:lstStyle/>
          <a:p>
            <a:fld id="{C0402C3E-2133-4663-A175-A8E0F0CF2688}" type="slidenum">
              <a:rPr lang="en-GB" smtClean="0"/>
              <a:t>11</a:t>
            </a:fld>
            <a:endParaRPr lang="en-GB"/>
          </a:p>
        </p:txBody>
      </p:sp>
    </p:spTree>
    <p:extLst>
      <p:ext uri="{BB962C8B-B14F-4D97-AF65-F5344CB8AC3E}">
        <p14:creationId xmlns:p14="http://schemas.microsoft.com/office/powerpoint/2010/main" val="3667514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Public Health Outcomes Framework: indicator changes 2019 to 2022 - GOV.UK (www.gov.uk)</a:t>
            </a:r>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12</a:t>
            </a:fld>
            <a:endParaRPr lang="en-GB"/>
          </a:p>
        </p:txBody>
      </p:sp>
    </p:spTree>
    <p:extLst>
      <p:ext uri="{BB962C8B-B14F-4D97-AF65-F5344CB8AC3E}">
        <p14:creationId xmlns:p14="http://schemas.microsoft.com/office/powerpoint/2010/main" val="32655235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The Director of Public Health Report | </a:t>
            </a:r>
            <a:r>
              <a:rPr lang="en-GB" dirty="0" err="1">
                <a:hlinkClick r:id="rId3"/>
              </a:rPr>
              <a:t>Bathnes</a:t>
            </a:r>
            <a:endParaRPr lang="en-GB" dirty="0"/>
          </a:p>
          <a:p>
            <a:r>
              <a:rPr lang="en-GB" dirty="0">
                <a:hlinkClick r:id="rId4"/>
              </a:rPr>
              <a:t>Public health annual report | Swindon Borough Council</a:t>
            </a:r>
            <a:endParaRPr lang="en-GB" dirty="0"/>
          </a:p>
          <a:p>
            <a:r>
              <a:rPr lang="en-GB" dirty="0">
                <a:hlinkClick r:id="rId5"/>
              </a:rPr>
              <a:t>Public health intelligence - Wiltshire Council</a:t>
            </a:r>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13</a:t>
            </a:fld>
            <a:endParaRPr lang="en-GB"/>
          </a:p>
        </p:txBody>
      </p:sp>
    </p:spTree>
    <p:extLst>
      <p:ext uri="{BB962C8B-B14F-4D97-AF65-F5344CB8AC3E}">
        <p14:creationId xmlns:p14="http://schemas.microsoft.com/office/powerpoint/2010/main" val="20320567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Could include video recordings from the case studies of this document:</a:t>
            </a:r>
          </a:p>
          <a:p>
            <a:r>
              <a:rPr lang="en-GB" dirty="0">
                <a:hlinkClick r:id="rId3"/>
              </a:rPr>
              <a:t>Addressing the National </a:t>
            </a:r>
            <a:r>
              <a:rPr lang="en-GB" dirty="0" err="1">
                <a:hlinkClick r:id="rId3"/>
              </a:rPr>
              <a:t>Syndemic</a:t>
            </a:r>
            <a:r>
              <a:rPr lang="en-GB">
                <a:hlinkClick r:id="rId3"/>
              </a:rPr>
              <a:t>: Place-based problems and solutions to UK health inequality - IHE (instituteofhealthequity.org)</a:t>
            </a:r>
            <a:endParaRPr lang="en-GB" dirty="0"/>
          </a:p>
          <a:p>
            <a:endParaRPr lang="en-GB" dirty="0"/>
          </a:p>
          <a:p>
            <a:r>
              <a:rPr lang="en-GB" dirty="0"/>
              <a:t>Page 28 – Warm &amp; Safe Case Study</a:t>
            </a:r>
          </a:p>
          <a:p>
            <a:r>
              <a:rPr lang="en-GB" dirty="0"/>
              <a:t>Page 31- Addressing Vaccine Hesitancy</a:t>
            </a:r>
          </a:p>
        </p:txBody>
      </p:sp>
      <p:sp>
        <p:nvSpPr>
          <p:cNvPr id="4" name="Slide Number Placeholder 3"/>
          <p:cNvSpPr>
            <a:spLocks noGrp="1"/>
          </p:cNvSpPr>
          <p:nvPr>
            <p:ph type="sldNum" sz="quarter" idx="5"/>
          </p:nvPr>
        </p:nvSpPr>
        <p:spPr/>
        <p:txBody>
          <a:bodyPr/>
          <a:lstStyle/>
          <a:p>
            <a:fld id="{C0402C3E-2133-4663-A175-A8E0F0CF2688}" type="slidenum">
              <a:rPr lang="en-GB" smtClean="0"/>
              <a:t>14</a:t>
            </a:fld>
            <a:endParaRPr lang="en-GB"/>
          </a:p>
        </p:txBody>
      </p:sp>
    </p:spTree>
    <p:extLst>
      <p:ext uri="{BB962C8B-B14F-4D97-AF65-F5344CB8AC3E}">
        <p14:creationId xmlns:p14="http://schemas.microsoft.com/office/powerpoint/2010/main" val="20297920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many individuals that make up the public health workforce and this will differ between different local authorities. The director of Public Health sits at the top and is responsible for the strategic direction of public health within their local authority area. This is a statutory position that sits within the local authority and is accountable to the secretary of state for health and social care. </a:t>
            </a:r>
          </a:p>
          <a:p>
            <a:endParaRPr lang="en-GB" dirty="0"/>
          </a:p>
          <a:p>
            <a:r>
              <a:rPr lang="en-GB" dirty="0"/>
              <a:t>Public Health Consultants and Specialists are responsible for the delivery of programmes as well as their strategic direction. Knowledge Managers are responsible for individual programmes within public health, they bring together an understanding of the data and evidence. Information Specialists and Public Health Analysts are responsible for gathering, analysing, interpreting and presenting data.</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Each member of the public health workforce will have an area of special interest and will belong to a team within the public health workforce. These teams can vary between local authorities but examples may include health improvement teams who will provide interventions to improve population health and vulnerable community teams who will oversee services for drugs and alcohol, safeguarding, antisocial behaviour and domestic abuse.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is also important to appreciate the importance of job roles that are not directly public health roles but have a huge influence on public health. This might include town planners, health visitors, school nurses, transport planners and environmental health officers to name a few. All of these individuals have a role in </a:t>
            </a:r>
            <a:r>
              <a:rPr lang="en-GB"/>
              <a:t>improving health.</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2</a:t>
            </a:fld>
            <a:endParaRPr lang="en-GB"/>
          </a:p>
        </p:txBody>
      </p:sp>
    </p:spTree>
    <p:extLst>
      <p:ext uri="{BB962C8B-B14F-4D97-AF65-F5344CB8AC3E}">
        <p14:creationId xmlns:p14="http://schemas.microsoft.com/office/powerpoint/2010/main" val="25095034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Each year the Director of Public Health in a local authority releases an annual report outlining the work that has been completed over the preceding year as well as the upcoming priorities for the following year. This is a statutory responsibility that has been a requirement for almost 150 years. Follow the links to read the annual reports for Bath and North East Somerset, Swindon and Wiltshire to learn more about what each area has been focussing on. </a:t>
            </a:r>
          </a:p>
          <a:p>
            <a:endParaRPr lang="en-GB" dirty="0">
              <a:hlinkClick r:id="rId3"/>
            </a:endParaRPr>
          </a:p>
          <a:p>
            <a:r>
              <a:rPr lang="en-GB" dirty="0">
                <a:hlinkClick r:id="rId3"/>
              </a:rPr>
              <a:t>The Director of Public Health Report | </a:t>
            </a:r>
            <a:r>
              <a:rPr lang="en-GB" dirty="0" err="1">
                <a:hlinkClick r:id="rId3"/>
              </a:rPr>
              <a:t>Bathnes</a:t>
            </a:r>
            <a:endParaRPr lang="en-GB" dirty="0"/>
          </a:p>
          <a:p>
            <a:r>
              <a:rPr lang="en-GB" dirty="0">
                <a:hlinkClick r:id="rId4"/>
              </a:rPr>
              <a:t>Public health annual report | Swindon Borough Council</a:t>
            </a:r>
            <a:endParaRPr lang="en-GB" dirty="0"/>
          </a:p>
          <a:p>
            <a:r>
              <a:rPr lang="en-GB" dirty="0">
                <a:hlinkClick r:id="rId5"/>
              </a:rPr>
              <a:t>Public health intelligence - Wiltshire Council</a:t>
            </a:r>
            <a:endParaRPr lang="en-GB" dirty="0"/>
          </a:p>
          <a:p>
            <a:endParaRPr lang="en-GB" dirty="0"/>
          </a:p>
          <a:p>
            <a:endParaRPr lang="en-GB" dirty="0"/>
          </a:p>
          <a:p>
            <a:endParaRPr lang="en-GB" dirty="0"/>
          </a:p>
          <a:p>
            <a:r>
              <a:rPr lang="en-GB" dirty="0"/>
              <a:t>?more on this, could develop infographic highlighting key findings from each report </a:t>
            </a:r>
          </a:p>
        </p:txBody>
      </p:sp>
      <p:sp>
        <p:nvSpPr>
          <p:cNvPr id="4" name="Slide Number Placeholder 3"/>
          <p:cNvSpPr>
            <a:spLocks noGrp="1"/>
          </p:cNvSpPr>
          <p:nvPr>
            <p:ph type="sldNum" sz="quarter" idx="5"/>
          </p:nvPr>
        </p:nvSpPr>
        <p:spPr/>
        <p:txBody>
          <a:bodyPr/>
          <a:lstStyle/>
          <a:p>
            <a:fld id="{C0402C3E-2133-4663-A175-A8E0F0CF2688}" type="slidenum">
              <a:rPr lang="en-GB" smtClean="0"/>
              <a:t>3</a:t>
            </a:fld>
            <a:endParaRPr lang="en-GB"/>
          </a:p>
        </p:txBody>
      </p:sp>
    </p:spTree>
    <p:extLst>
      <p:ext uri="{BB962C8B-B14F-4D97-AF65-F5344CB8AC3E}">
        <p14:creationId xmlns:p14="http://schemas.microsoft.com/office/powerpoint/2010/main" val="29791357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Public Health can seem overwhelming and as it works at a population level it can be difficult to think about how to apply Public Health principles to your day-to-day job role. There are a few simple concepts that can be applied to many places of work. One consideration is to consider using population strategies rather than high risk strategies when making interventions. Population-based strategies work to maximise the number of individuals an intervention can reach, rather than focusing solely on individuals that may be at highest risk. Another consideration is to work upstream. This is the idea of encouraging professionals to think what happened to cause a problem and whether they could have a role in stopping the same problem happening again. A third concept is that of making every contact count. </a:t>
            </a:r>
            <a:r>
              <a:rPr lang="en-GB" sz="1200" dirty="0"/>
              <a:t>MECC is an </a:t>
            </a:r>
            <a:r>
              <a:rPr lang="en-GB" sz="1200" b="0" dirty="0"/>
              <a:t>approach to behaviour change </a:t>
            </a:r>
            <a:r>
              <a:rPr lang="en-GB" sz="1200" dirty="0"/>
              <a:t>that uses the millions of day-to-day interactions that organisations and people have with other people to support them in making positive changes to their health. It uses brief and </a:t>
            </a:r>
            <a:r>
              <a:rPr lang="en-GB" sz="1200" b="0" dirty="0"/>
              <a:t>very brief (30 second) interventions</a:t>
            </a:r>
            <a:r>
              <a:rPr lang="en-GB" sz="1200" dirty="0"/>
              <a:t>, delivered whenever the opportunity arises</a:t>
            </a:r>
            <a:r>
              <a:rPr lang="en-GB" dirty="0"/>
              <a:t> to promote positive behaviour change and support individuals to make these changes for the benefit of their health and well-being, whether this is to stop smoking, increase physical activity levels or seek help for their mental health.</a:t>
            </a:r>
          </a:p>
        </p:txBody>
      </p:sp>
      <p:sp>
        <p:nvSpPr>
          <p:cNvPr id="4" name="Slide Number Placeholder 3"/>
          <p:cNvSpPr>
            <a:spLocks noGrp="1"/>
          </p:cNvSpPr>
          <p:nvPr>
            <p:ph type="sldNum" sz="quarter" idx="5"/>
          </p:nvPr>
        </p:nvSpPr>
        <p:spPr/>
        <p:txBody>
          <a:bodyPr/>
          <a:lstStyle/>
          <a:p>
            <a:fld id="{C0402C3E-2133-4663-A175-A8E0F0CF2688}" type="slidenum">
              <a:rPr lang="en-GB" smtClean="0"/>
              <a:t>4</a:t>
            </a:fld>
            <a:endParaRPr lang="en-GB"/>
          </a:p>
        </p:txBody>
      </p:sp>
    </p:spTree>
    <p:extLst>
      <p:ext uri="{BB962C8B-B14F-4D97-AF65-F5344CB8AC3E}">
        <p14:creationId xmlns:p14="http://schemas.microsoft.com/office/powerpoint/2010/main" val="168988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t>There is formal training available to become skilled in MECC, but lets discuss the concept a little further in this module. This is one model can be used: Ask, Assist and Act. The idea is to recognise that an individual might be open to discussing their health, lifestyle or well-being. MECC is not about giving advice or dictating what an individual should or shouldn’t do, but instead focuses on working with the individual to understand the changes they think they could achieve and directing them to further resources or information to assist this change. </a:t>
            </a:r>
          </a:p>
          <a:p>
            <a:pPr marL="0" indent="0">
              <a:buFont typeface="Arial" panose="020B0604020202020204" pitchFamily="34" charset="0"/>
              <a:buNone/>
            </a:pPr>
            <a:endParaRPr lang="en-GB" sz="1200" dirty="0"/>
          </a:p>
          <a:p>
            <a:pPr marL="0" indent="0">
              <a:buFont typeface="Arial" panose="020B0604020202020204" pitchFamily="34" charset="0"/>
              <a:buNone/>
            </a:pPr>
            <a:r>
              <a:rPr lang="en-GB" sz="1200" dirty="0"/>
              <a:t>Video link: </a:t>
            </a:r>
            <a:r>
              <a:rPr lang="en-GB" dirty="0">
                <a:hlinkClick r:id="rId3"/>
              </a:rPr>
              <a:t>A Firefighters Perspective - Making Every Contact Count (MECC) - YouTube</a:t>
            </a:r>
            <a:endParaRPr lang="en-GB" sz="1200" dirty="0"/>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5</a:t>
            </a:fld>
            <a:endParaRPr lang="en-GB"/>
          </a:p>
        </p:txBody>
      </p:sp>
    </p:spTree>
    <p:extLst>
      <p:ext uri="{BB962C8B-B14F-4D97-AF65-F5344CB8AC3E}">
        <p14:creationId xmlns:p14="http://schemas.microsoft.com/office/powerpoint/2010/main" val="33544172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correct answer is all of them. All of these groups may experience health disadvantages.</a:t>
            </a:r>
          </a:p>
        </p:txBody>
      </p:sp>
      <p:sp>
        <p:nvSpPr>
          <p:cNvPr id="4" name="Slide Number Placeholder 3"/>
          <p:cNvSpPr>
            <a:spLocks noGrp="1"/>
          </p:cNvSpPr>
          <p:nvPr>
            <p:ph type="sldNum" sz="quarter" idx="5"/>
          </p:nvPr>
        </p:nvSpPr>
        <p:spPr/>
        <p:txBody>
          <a:bodyPr/>
          <a:lstStyle/>
          <a:p>
            <a:fld id="{C0402C3E-2133-4663-A175-A8E0F0CF2688}" type="slidenum">
              <a:rPr lang="en-GB" smtClean="0"/>
              <a:t>6</a:t>
            </a:fld>
            <a:endParaRPr lang="en-GB"/>
          </a:p>
        </p:txBody>
      </p:sp>
    </p:spTree>
    <p:extLst>
      <p:ext uri="{BB962C8B-B14F-4D97-AF65-F5344CB8AC3E}">
        <p14:creationId xmlns:p14="http://schemas.microsoft.com/office/powerpoint/2010/main" val="6869038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B. Health protection involves protecting the population from ill-heath. Health improvement aims to promote healthy lifestyles and implement changes within society that aim to make it easier for individuals to lead a healthier lifestyle. Health intelligence involves measuring, monitoring and reporting population health and wellbeing. Healthcare public health works to improve population health by preventing disease and improving health-related outcomes by managing access and utilisation of healthcare interventions. </a:t>
            </a:r>
          </a:p>
          <a:p>
            <a:endParaRPr lang="en-GB" dirty="0"/>
          </a:p>
        </p:txBody>
      </p:sp>
      <p:sp>
        <p:nvSpPr>
          <p:cNvPr id="4" name="Slide Number Placeholder 3"/>
          <p:cNvSpPr>
            <a:spLocks noGrp="1"/>
          </p:cNvSpPr>
          <p:nvPr>
            <p:ph type="sldNum" sz="quarter" idx="5"/>
          </p:nvPr>
        </p:nvSpPr>
        <p:spPr/>
        <p:txBody>
          <a:bodyPr/>
          <a:lstStyle/>
          <a:p>
            <a:fld id="{C0402C3E-2133-4663-A175-A8E0F0CF2688}" type="slidenum">
              <a:rPr lang="en-GB" smtClean="0"/>
              <a:t>7</a:t>
            </a:fld>
            <a:endParaRPr lang="en-GB"/>
          </a:p>
        </p:txBody>
      </p:sp>
    </p:spTree>
    <p:extLst>
      <p:ext uri="{BB962C8B-B14F-4D97-AF65-F5344CB8AC3E}">
        <p14:creationId xmlns:p14="http://schemas.microsoft.com/office/powerpoint/2010/main" val="11278450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A. Firstly raw data is collected then context is provided so that this becomes information. Intelligence involves adding meaning to the information. Finally, developing an understanding of what the information means and what needs to be done about it is known as insight</a:t>
            </a:r>
          </a:p>
        </p:txBody>
      </p:sp>
      <p:sp>
        <p:nvSpPr>
          <p:cNvPr id="4" name="Slide Number Placeholder 3"/>
          <p:cNvSpPr>
            <a:spLocks noGrp="1"/>
          </p:cNvSpPr>
          <p:nvPr>
            <p:ph type="sldNum" sz="quarter" idx="5"/>
          </p:nvPr>
        </p:nvSpPr>
        <p:spPr/>
        <p:txBody>
          <a:bodyPr/>
          <a:lstStyle/>
          <a:p>
            <a:fld id="{C0402C3E-2133-4663-A175-A8E0F0CF2688}" type="slidenum">
              <a:rPr lang="en-GB" smtClean="0"/>
              <a:t>8</a:t>
            </a:fld>
            <a:endParaRPr lang="en-GB"/>
          </a:p>
        </p:txBody>
      </p:sp>
    </p:spTree>
    <p:extLst>
      <p:ext uri="{BB962C8B-B14F-4D97-AF65-F5344CB8AC3E}">
        <p14:creationId xmlns:p14="http://schemas.microsoft.com/office/powerpoint/2010/main" val="18246853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correct answer is B. </a:t>
            </a:r>
          </a:p>
        </p:txBody>
      </p:sp>
      <p:sp>
        <p:nvSpPr>
          <p:cNvPr id="4" name="Slide Number Placeholder 3"/>
          <p:cNvSpPr>
            <a:spLocks noGrp="1"/>
          </p:cNvSpPr>
          <p:nvPr>
            <p:ph type="sldNum" sz="quarter" idx="5"/>
          </p:nvPr>
        </p:nvSpPr>
        <p:spPr/>
        <p:txBody>
          <a:bodyPr/>
          <a:lstStyle/>
          <a:p>
            <a:fld id="{C0402C3E-2133-4663-A175-A8E0F0CF2688}" type="slidenum">
              <a:rPr lang="en-GB" smtClean="0"/>
              <a:t>9</a:t>
            </a:fld>
            <a:endParaRPr lang="en-GB"/>
          </a:p>
        </p:txBody>
      </p:sp>
    </p:spTree>
    <p:extLst>
      <p:ext uri="{BB962C8B-B14F-4D97-AF65-F5344CB8AC3E}">
        <p14:creationId xmlns:p14="http://schemas.microsoft.com/office/powerpoint/2010/main" val="2283975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Half Slide Image">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3F23092-BE5C-4745-836C-A3C18DA482C7}"/>
              </a:ext>
            </a:extLst>
          </p:cNvPr>
          <p:cNvSpPr>
            <a:spLocks noGrp="1"/>
          </p:cNvSpPr>
          <p:nvPr>
            <p:ph type="pic" sz="quarter" idx="10" hasCustomPrompt="1"/>
          </p:nvPr>
        </p:nvSpPr>
        <p:spPr>
          <a:xfrm>
            <a:off x="6095999" y="-112735"/>
            <a:ext cx="6217085" cy="7114783"/>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9" name="Text Placeholder 10">
            <a:extLst>
              <a:ext uri="{FF2B5EF4-FFF2-40B4-BE49-F238E27FC236}">
                <a16:creationId xmlns:a16="http://schemas.microsoft.com/office/drawing/2014/main" id="{0CCDC6DB-C66D-CA4F-825C-FDC5D3820777}"/>
              </a:ext>
            </a:extLst>
          </p:cNvPr>
          <p:cNvSpPr>
            <a:spLocks noGrp="1"/>
          </p:cNvSpPr>
          <p:nvPr>
            <p:ph type="body" sz="quarter" idx="11" hasCustomPrompt="1"/>
          </p:nvPr>
        </p:nvSpPr>
        <p:spPr>
          <a:xfrm>
            <a:off x="353065" y="2208803"/>
            <a:ext cx="4535910" cy="1774474"/>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20" name="Text Placeholder 20">
            <a:extLst>
              <a:ext uri="{FF2B5EF4-FFF2-40B4-BE49-F238E27FC236}">
                <a16:creationId xmlns:a16="http://schemas.microsoft.com/office/drawing/2014/main" id="{0B227733-DFCA-564B-9299-8932B7EC1DF0}"/>
              </a:ext>
            </a:extLst>
          </p:cNvPr>
          <p:cNvSpPr>
            <a:spLocks noGrp="1"/>
          </p:cNvSpPr>
          <p:nvPr>
            <p:ph type="body" sz="quarter" idx="16" hasCustomPrompt="1"/>
          </p:nvPr>
        </p:nvSpPr>
        <p:spPr>
          <a:xfrm>
            <a:off x="362130" y="440493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3" name="Text Placeholder 26">
            <a:extLst>
              <a:ext uri="{FF2B5EF4-FFF2-40B4-BE49-F238E27FC236}">
                <a16:creationId xmlns:a16="http://schemas.microsoft.com/office/drawing/2014/main" id="{67405D48-7CFE-2643-B46D-0E06B3E6E418}"/>
              </a:ext>
            </a:extLst>
          </p:cNvPr>
          <p:cNvSpPr>
            <a:spLocks noGrp="1"/>
          </p:cNvSpPr>
          <p:nvPr>
            <p:ph type="body" sz="quarter" idx="17" hasCustomPrompt="1"/>
          </p:nvPr>
        </p:nvSpPr>
        <p:spPr>
          <a:xfrm>
            <a:off x="351970" y="5217712"/>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8" name="Picture 7">
            <a:extLst>
              <a:ext uri="{FF2B5EF4-FFF2-40B4-BE49-F238E27FC236}">
                <a16:creationId xmlns:a16="http://schemas.microsoft.com/office/drawing/2014/main" id="{4A7E6A45-E395-194D-AE39-36208BAC5D23}"/>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14414297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E23EEB74-7DD6-FB4B-B6CC-77CE7A3C745D}"/>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41528933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03077EC4-3765-4845-910E-79E550042216}"/>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183833281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A576B415-0D50-0643-8CE9-8B4F112198FD}"/>
              </a:ext>
            </a:extLst>
          </p:cNvPr>
          <p:cNvPicPr>
            <a:picLocks noChangeAspect="1"/>
          </p:cNvPicPr>
          <p:nvPr userDrawn="1"/>
        </p:nvPicPr>
        <p:blipFill>
          <a:blip r:embed="rId2"/>
          <a:stretch>
            <a:fillRect/>
          </a:stretch>
        </p:blipFill>
        <p:spPr>
          <a:xfrm>
            <a:off x="945992" y="981676"/>
            <a:ext cx="1771213" cy="403800"/>
          </a:xfrm>
          <a:prstGeom prst="rect">
            <a:avLst/>
          </a:prstGeom>
        </p:spPr>
      </p:pic>
    </p:spTree>
    <p:extLst>
      <p:ext uri="{BB962C8B-B14F-4D97-AF65-F5344CB8AC3E}">
        <p14:creationId xmlns:p14="http://schemas.microsoft.com/office/powerpoint/2010/main" val="2306660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D2612D77-0507-E94A-ACD9-720B82507DF4}"/>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22904198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9" name="Picture 8">
            <a:extLst>
              <a:ext uri="{FF2B5EF4-FFF2-40B4-BE49-F238E27FC236}">
                <a16:creationId xmlns:a16="http://schemas.microsoft.com/office/drawing/2014/main" id="{CC83D69A-D42E-6543-BFE8-FCE11ED038E6}"/>
              </a:ext>
            </a:extLst>
          </p:cNvPr>
          <p:cNvPicPr>
            <a:picLocks noChangeAspect="1"/>
          </p:cNvPicPr>
          <p:nvPr userDrawn="1"/>
        </p:nvPicPr>
        <p:blipFill>
          <a:blip r:embed="rId2"/>
          <a:stretch>
            <a:fillRect/>
          </a:stretch>
        </p:blipFill>
        <p:spPr>
          <a:xfrm>
            <a:off x="945991" y="976034"/>
            <a:ext cx="1771213" cy="403800"/>
          </a:xfrm>
          <a:prstGeom prst="rect">
            <a:avLst/>
          </a:prstGeom>
        </p:spPr>
      </p:pic>
    </p:spTree>
    <p:extLst>
      <p:ext uri="{BB962C8B-B14F-4D97-AF65-F5344CB8AC3E}">
        <p14:creationId xmlns:p14="http://schemas.microsoft.com/office/powerpoint/2010/main" val="17695965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0" name="Picture 9">
            <a:extLst>
              <a:ext uri="{FF2B5EF4-FFF2-40B4-BE49-F238E27FC236}">
                <a16:creationId xmlns:a16="http://schemas.microsoft.com/office/drawing/2014/main" id="{57804EB3-BF6D-5C45-983A-C9EB0C67C512}"/>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13227827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5116A456-E8DC-DA48-8599-A95332FA2E39}"/>
              </a:ext>
            </a:extLst>
          </p:cNvPr>
          <p:cNvPicPr>
            <a:picLocks noChangeAspect="1"/>
          </p:cNvPicPr>
          <p:nvPr userDrawn="1"/>
        </p:nvPicPr>
        <p:blipFill>
          <a:blip r:embed="rId2"/>
          <a:stretch>
            <a:fillRect/>
          </a:stretch>
        </p:blipFill>
        <p:spPr>
          <a:xfrm>
            <a:off x="945991" y="976033"/>
            <a:ext cx="1771215" cy="403800"/>
          </a:xfrm>
          <a:prstGeom prst="rect">
            <a:avLst/>
          </a:prstGeom>
        </p:spPr>
      </p:pic>
    </p:spTree>
    <p:extLst>
      <p:ext uri="{BB962C8B-B14F-4D97-AF65-F5344CB8AC3E}">
        <p14:creationId xmlns:p14="http://schemas.microsoft.com/office/powerpoint/2010/main" val="307110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o Image">
    <p:spTree>
      <p:nvGrpSpPr>
        <p:cNvPr id="1" name=""/>
        <p:cNvGrpSpPr/>
        <p:nvPr/>
      </p:nvGrpSpPr>
      <p:grpSpPr>
        <a:xfrm>
          <a:off x="0" y="0"/>
          <a:ext cx="0" cy="0"/>
          <a:chOff x="0" y="0"/>
          <a:chExt cx="0" cy="0"/>
        </a:xfrm>
      </p:grpSpPr>
      <p:sp>
        <p:nvSpPr>
          <p:cNvPr id="3" name="Text Placeholder 10">
            <a:extLst>
              <a:ext uri="{FF2B5EF4-FFF2-40B4-BE49-F238E27FC236}">
                <a16:creationId xmlns:a16="http://schemas.microsoft.com/office/drawing/2014/main" id="{C181F703-863B-E343-AAC3-148BCE205519}"/>
              </a:ext>
            </a:extLst>
          </p:cNvPr>
          <p:cNvSpPr>
            <a:spLocks noGrp="1"/>
          </p:cNvSpPr>
          <p:nvPr>
            <p:ph type="body" sz="quarter" idx="11" hasCustomPrompt="1"/>
          </p:nvPr>
        </p:nvSpPr>
        <p:spPr>
          <a:xfrm>
            <a:off x="353064" y="2208803"/>
            <a:ext cx="9555024" cy="783097"/>
          </a:xfrm>
          <a:prstGeom prst="rect">
            <a:avLst/>
          </a:prstGeom>
        </p:spPr>
        <p:txBody>
          <a:bodyPr/>
          <a:lstStyle>
            <a:lvl1pPr marL="0" indent="0">
              <a:buNone/>
              <a:defRPr sz="4000" b="1" i="0">
                <a:solidFill>
                  <a:srgbClr val="343433"/>
                </a:solidFill>
                <a:latin typeface="Arial" panose="020B0604020202020204" pitchFamily="34" charset="0"/>
                <a:cs typeface="Arial" panose="020B0604020202020204" pitchFamily="34" charset="0"/>
              </a:defRPr>
            </a:lvl1pPr>
          </a:lstStyle>
          <a:p>
            <a:pPr lvl="0"/>
            <a:r>
              <a:rPr lang="en-GB" dirty="0"/>
              <a:t>Presentation Title click to edit heading</a:t>
            </a:r>
            <a:endParaRPr lang="en-US" dirty="0"/>
          </a:p>
        </p:txBody>
      </p:sp>
      <p:sp>
        <p:nvSpPr>
          <p:cNvPr id="10" name="Text Placeholder 20">
            <a:extLst>
              <a:ext uri="{FF2B5EF4-FFF2-40B4-BE49-F238E27FC236}">
                <a16:creationId xmlns:a16="http://schemas.microsoft.com/office/drawing/2014/main" id="{3C0EDADF-4748-0340-B5C1-880B7E7AA643}"/>
              </a:ext>
            </a:extLst>
          </p:cNvPr>
          <p:cNvSpPr>
            <a:spLocks noGrp="1"/>
          </p:cNvSpPr>
          <p:nvPr>
            <p:ph type="body" sz="quarter" idx="16" hasCustomPrompt="1"/>
          </p:nvPr>
        </p:nvSpPr>
        <p:spPr>
          <a:xfrm>
            <a:off x="362130" y="3429579"/>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3" name="Text Placeholder 26">
            <a:extLst>
              <a:ext uri="{FF2B5EF4-FFF2-40B4-BE49-F238E27FC236}">
                <a16:creationId xmlns:a16="http://schemas.microsoft.com/office/drawing/2014/main" id="{7CDB7468-F4D3-CA4C-8F37-420B268B71ED}"/>
              </a:ext>
            </a:extLst>
          </p:cNvPr>
          <p:cNvSpPr>
            <a:spLocks noGrp="1"/>
          </p:cNvSpPr>
          <p:nvPr>
            <p:ph type="body" sz="quarter" idx="17" hasCustomPrompt="1"/>
          </p:nvPr>
        </p:nvSpPr>
        <p:spPr>
          <a:xfrm>
            <a:off x="362130" y="5773909"/>
            <a:ext cx="4395788" cy="30175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credit text</a:t>
            </a:r>
          </a:p>
        </p:txBody>
      </p:sp>
      <p:pic>
        <p:nvPicPr>
          <p:cNvPr id="14" name="Picture 13">
            <a:extLst>
              <a:ext uri="{FF2B5EF4-FFF2-40B4-BE49-F238E27FC236}">
                <a16:creationId xmlns:a16="http://schemas.microsoft.com/office/drawing/2014/main" id="{7C575CF5-85D3-0640-890A-7E554DAD7478}"/>
              </a:ext>
            </a:extLst>
          </p:cNvPr>
          <p:cNvPicPr>
            <a:picLocks noChangeAspect="1"/>
          </p:cNvPicPr>
          <p:nvPr userDrawn="1"/>
        </p:nvPicPr>
        <p:blipFill>
          <a:blip r:embed="rId2"/>
          <a:stretch>
            <a:fillRect/>
          </a:stretch>
        </p:blipFill>
        <p:spPr>
          <a:xfrm>
            <a:off x="308770" y="209585"/>
            <a:ext cx="3352430" cy="951515"/>
          </a:xfrm>
          <a:prstGeom prst="rect">
            <a:avLst/>
          </a:prstGeom>
        </p:spPr>
      </p:pic>
    </p:spTree>
    <p:extLst>
      <p:ext uri="{BB962C8B-B14F-4D97-AF65-F5344CB8AC3E}">
        <p14:creationId xmlns:p14="http://schemas.microsoft.com/office/powerpoint/2010/main" val="2014597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31FD-03EA-4C01-9F3D-3C02462E8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1E8AB-F922-4332-BFB5-E09E0FC2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23B45-1F64-4E31-9513-43107FC48327}"/>
              </a:ext>
            </a:extLst>
          </p:cNvPr>
          <p:cNvSpPr>
            <a:spLocks noGrp="1"/>
          </p:cNvSpPr>
          <p:nvPr>
            <p:ph type="dt" sz="half" idx="10"/>
          </p:nvPr>
        </p:nvSpPr>
        <p:spPr/>
        <p:txBody>
          <a:bodyPr/>
          <a:lstStyle/>
          <a:p>
            <a:fld id="{2719E090-E4E2-4A1E-AB14-4F30024D3E6F}" type="datetimeFigureOut">
              <a:rPr lang="en-GB" smtClean="0"/>
              <a:t>28/02/2022</a:t>
            </a:fld>
            <a:endParaRPr lang="en-GB"/>
          </a:p>
        </p:txBody>
      </p:sp>
      <p:sp>
        <p:nvSpPr>
          <p:cNvPr id="5" name="Footer Placeholder 4">
            <a:extLst>
              <a:ext uri="{FF2B5EF4-FFF2-40B4-BE49-F238E27FC236}">
                <a16:creationId xmlns:a16="http://schemas.microsoft.com/office/drawing/2014/main" id="{8064A829-44CB-40C7-8083-D736F353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29346-053F-4AC2-825A-E005813DBD50}"/>
              </a:ext>
            </a:extLst>
          </p:cNvPr>
          <p:cNvSpPr>
            <a:spLocks noGrp="1"/>
          </p:cNvSpPr>
          <p:nvPr>
            <p:ph type="sldNum" sz="quarter" idx="12"/>
          </p:nvPr>
        </p:nvSpPr>
        <p:spPr/>
        <p:txBody>
          <a:bodyPr/>
          <a:lstStyle/>
          <a:p>
            <a:fld id="{20E49EC4-85C9-4509-B924-7AB38EB85777}" type="slidenum">
              <a:rPr lang="en-GB" smtClean="0"/>
              <a:t>‹#›</a:t>
            </a:fld>
            <a:endParaRPr lang="en-GB"/>
          </a:p>
        </p:txBody>
      </p:sp>
    </p:spTree>
    <p:extLst>
      <p:ext uri="{BB962C8B-B14F-4D97-AF65-F5344CB8AC3E}">
        <p14:creationId xmlns:p14="http://schemas.microsoft.com/office/powerpoint/2010/main" val="917414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mall Image">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21" name="Picture Placeholder 2">
            <a:extLst>
              <a:ext uri="{FF2B5EF4-FFF2-40B4-BE49-F238E27FC236}">
                <a16:creationId xmlns:a16="http://schemas.microsoft.com/office/drawing/2014/main" id="{CD83CE65-5BB8-274C-9E9C-1B8AEEEF9D2E}"/>
              </a:ext>
            </a:extLst>
          </p:cNvPr>
          <p:cNvSpPr>
            <a:spLocks noGrp="1"/>
          </p:cNvSpPr>
          <p:nvPr>
            <p:ph type="pic" sz="quarter" idx="10" hasCustomPrompt="1"/>
          </p:nvPr>
        </p:nvSpPr>
        <p:spPr>
          <a:xfrm>
            <a:off x="6096000" y="1627326"/>
            <a:ext cx="5255714" cy="3634367"/>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0" name="Text Placeholder 10">
            <a:extLst>
              <a:ext uri="{FF2B5EF4-FFF2-40B4-BE49-F238E27FC236}">
                <a16:creationId xmlns:a16="http://schemas.microsoft.com/office/drawing/2014/main" id="{C9DF7F4A-8EE0-324D-9C9F-A1D40115C661}"/>
              </a:ext>
            </a:extLst>
          </p:cNvPr>
          <p:cNvSpPr>
            <a:spLocks noGrp="1"/>
          </p:cNvSpPr>
          <p:nvPr>
            <p:ph type="body" sz="quarter" idx="16" hasCustomPrompt="1"/>
          </p:nvPr>
        </p:nvSpPr>
        <p:spPr>
          <a:xfrm>
            <a:off x="839867" y="1639212"/>
            <a:ext cx="4612854"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1" name="Text Placeholder 20">
            <a:extLst>
              <a:ext uri="{FF2B5EF4-FFF2-40B4-BE49-F238E27FC236}">
                <a16:creationId xmlns:a16="http://schemas.microsoft.com/office/drawing/2014/main" id="{DB5AE1BB-6359-2F4D-B887-2C4BF3038844}"/>
              </a:ext>
            </a:extLst>
          </p:cNvPr>
          <p:cNvSpPr>
            <a:spLocks noGrp="1"/>
          </p:cNvSpPr>
          <p:nvPr>
            <p:ph type="body" sz="quarter" idx="17" hasCustomPrompt="1"/>
          </p:nvPr>
        </p:nvSpPr>
        <p:spPr>
          <a:xfrm>
            <a:off x="839445" y="2264984"/>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12" name="Text Placeholder 26">
            <a:extLst>
              <a:ext uri="{FF2B5EF4-FFF2-40B4-BE49-F238E27FC236}">
                <a16:creationId xmlns:a16="http://schemas.microsoft.com/office/drawing/2014/main" id="{D52C5F2A-F739-4845-AD68-030160E22266}"/>
              </a:ext>
            </a:extLst>
          </p:cNvPr>
          <p:cNvSpPr>
            <a:spLocks noGrp="1"/>
          </p:cNvSpPr>
          <p:nvPr>
            <p:ph type="body" sz="quarter" idx="18" hasCustomPrompt="1"/>
          </p:nvPr>
        </p:nvSpPr>
        <p:spPr>
          <a:xfrm>
            <a:off x="839445" y="3114579"/>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13" name="Text Placeholder 36">
            <a:extLst>
              <a:ext uri="{FF2B5EF4-FFF2-40B4-BE49-F238E27FC236}">
                <a16:creationId xmlns:a16="http://schemas.microsoft.com/office/drawing/2014/main" id="{034E5126-DF15-754E-A527-AC80F4C2BC39}"/>
              </a:ext>
            </a:extLst>
          </p:cNvPr>
          <p:cNvSpPr>
            <a:spLocks noGrp="1"/>
          </p:cNvSpPr>
          <p:nvPr>
            <p:ph type="body" sz="quarter" idx="19" hasCustomPrompt="1"/>
          </p:nvPr>
        </p:nvSpPr>
        <p:spPr>
          <a:xfrm>
            <a:off x="839445" y="2787834"/>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5" name="Picture 14">
            <a:extLst>
              <a:ext uri="{FF2B5EF4-FFF2-40B4-BE49-F238E27FC236}">
                <a16:creationId xmlns:a16="http://schemas.microsoft.com/office/drawing/2014/main" id="{57CF1B41-04B8-EE4A-A188-D4668C297AFA}"/>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123140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aption Images">
    <p:spTree>
      <p:nvGrpSpPr>
        <p:cNvPr id="1" name=""/>
        <p:cNvGrpSpPr/>
        <p:nvPr/>
      </p:nvGrpSpPr>
      <p:grpSpPr>
        <a:xfrm>
          <a:off x="0" y="0"/>
          <a:ext cx="0" cy="0"/>
          <a:chOff x="0" y="0"/>
          <a:chExt cx="0" cy="0"/>
        </a:xfrm>
      </p:grpSpPr>
      <p:pic>
        <p:nvPicPr>
          <p:cNvPr id="9" name="Picture 8" descr="A picture containing ax, clipart&#10;&#10;Description automatically generated">
            <a:extLst>
              <a:ext uri="{FF2B5EF4-FFF2-40B4-BE49-F238E27FC236}">
                <a16:creationId xmlns:a16="http://schemas.microsoft.com/office/drawing/2014/main" id="{63240DF4-7459-D549-9E31-FDD3F71CB317}"/>
              </a:ext>
            </a:extLst>
          </p:cNvPr>
          <p:cNvPicPr>
            <a:picLocks noChangeAspect="1"/>
          </p:cNvPicPr>
          <p:nvPr userDrawn="1"/>
        </p:nvPicPr>
        <p:blipFill>
          <a:blip r:embed="rId2"/>
          <a:stretch>
            <a:fillRect/>
          </a:stretch>
        </p:blipFill>
        <p:spPr>
          <a:xfrm>
            <a:off x="7445470" y="2125442"/>
            <a:ext cx="584200" cy="381000"/>
          </a:xfrm>
          <a:prstGeom prst="rect">
            <a:avLst/>
          </a:prstGeom>
        </p:spPr>
      </p:pic>
      <p:sp>
        <p:nvSpPr>
          <p:cNvPr id="10" name="Picture Placeholder 2">
            <a:extLst>
              <a:ext uri="{FF2B5EF4-FFF2-40B4-BE49-F238E27FC236}">
                <a16:creationId xmlns:a16="http://schemas.microsoft.com/office/drawing/2014/main" id="{FBB289B2-DF4B-2744-B844-8FF80994CBC7}"/>
              </a:ext>
            </a:extLst>
          </p:cNvPr>
          <p:cNvSpPr>
            <a:spLocks noGrp="1"/>
          </p:cNvSpPr>
          <p:nvPr>
            <p:ph type="pic" sz="quarter" idx="10" hasCustomPrompt="1"/>
          </p:nvPr>
        </p:nvSpPr>
        <p:spPr>
          <a:xfrm>
            <a:off x="947162"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13" name="Picture Placeholder 2">
            <a:extLst>
              <a:ext uri="{FF2B5EF4-FFF2-40B4-BE49-F238E27FC236}">
                <a16:creationId xmlns:a16="http://schemas.microsoft.com/office/drawing/2014/main" id="{2E0CE72B-7900-3E47-8E13-4A74E4C93648}"/>
              </a:ext>
            </a:extLst>
          </p:cNvPr>
          <p:cNvSpPr>
            <a:spLocks noGrp="1"/>
          </p:cNvSpPr>
          <p:nvPr>
            <p:ph type="pic" sz="quarter" idx="18" hasCustomPrompt="1"/>
          </p:nvPr>
        </p:nvSpPr>
        <p:spPr>
          <a:xfrm>
            <a:off x="6203296" y="1627326"/>
            <a:ext cx="4535489" cy="2606471"/>
          </a:xfrm>
          <a:prstGeom prst="rect">
            <a:avLst/>
          </a:prstGeom>
        </p:spPr>
        <p:txBody>
          <a:bodyPr anchor="ctr"/>
          <a:lstStyle>
            <a:lvl1pPr marL="0" indent="0" algn="ctr">
              <a:buNone/>
              <a:defRPr sz="2000" b="0" i="0">
                <a:latin typeface="Arial" panose="020B0604020202020204" pitchFamily="34" charset="0"/>
                <a:cs typeface="Arial" panose="020B0604020202020204" pitchFamily="34" charset="0"/>
              </a:defRPr>
            </a:lvl1pPr>
          </a:lstStyle>
          <a:p>
            <a:r>
              <a:rPr lang="en-US" dirty="0"/>
              <a:t>Click to add picture</a:t>
            </a:r>
          </a:p>
        </p:txBody>
      </p:sp>
      <p:sp>
        <p:nvSpPr>
          <p:cNvPr id="22" name="Text Placeholder 26">
            <a:extLst>
              <a:ext uri="{FF2B5EF4-FFF2-40B4-BE49-F238E27FC236}">
                <a16:creationId xmlns:a16="http://schemas.microsoft.com/office/drawing/2014/main" id="{CE5DF69B-5AF6-F544-9943-65CF44366CAE}"/>
              </a:ext>
            </a:extLst>
          </p:cNvPr>
          <p:cNvSpPr>
            <a:spLocks noGrp="1"/>
          </p:cNvSpPr>
          <p:nvPr>
            <p:ph type="body" sz="quarter" idx="19" hasCustomPrompt="1"/>
          </p:nvPr>
        </p:nvSpPr>
        <p:spPr>
          <a:xfrm>
            <a:off x="946741"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3" name="Text Placeholder 36">
            <a:extLst>
              <a:ext uri="{FF2B5EF4-FFF2-40B4-BE49-F238E27FC236}">
                <a16:creationId xmlns:a16="http://schemas.microsoft.com/office/drawing/2014/main" id="{6FF33485-4349-7749-8366-A82561B19D20}"/>
              </a:ext>
            </a:extLst>
          </p:cNvPr>
          <p:cNvSpPr>
            <a:spLocks noGrp="1"/>
          </p:cNvSpPr>
          <p:nvPr>
            <p:ph type="body" sz="quarter" idx="20" hasCustomPrompt="1"/>
          </p:nvPr>
        </p:nvSpPr>
        <p:spPr>
          <a:xfrm>
            <a:off x="946741"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sp>
        <p:nvSpPr>
          <p:cNvPr id="26" name="Text Placeholder 26">
            <a:extLst>
              <a:ext uri="{FF2B5EF4-FFF2-40B4-BE49-F238E27FC236}">
                <a16:creationId xmlns:a16="http://schemas.microsoft.com/office/drawing/2014/main" id="{04AA12FC-A8D7-774A-92B6-54AD2B3D27D8}"/>
              </a:ext>
            </a:extLst>
          </p:cNvPr>
          <p:cNvSpPr>
            <a:spLocks noGrp="1"/>
          </p:cNvSpPr>
          <p:nvPr>
            <p:ph type="body" sz="quarter" idx="21" hasCustomPrompt="1"/>
          </p:nvPr>
        </p:nvSpPr>
        <p:spPr>
          <a:xfrm>
            <a:off x="6202454" y="4806229"/>
            <a:ext cx="4535910" cy="120626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7" name="Text Placeholder 36">
            <a:extLst>
              <a:ext uri="{FF2B5EF4-FFF2-40B4-BE49-F238E27FC236}">
                <a16:creationId xmlns:a16="http://schemas.microsoft.com/office/drawing/2014/main" id="{8335CDD0-1C08-B240-85B1-82F4A7AD9898}"/>
              </a:ext>
            </a:extLst>
          </p:cNvPr>
          <p:cNvSpPr>
            <a:spLocks noGrp="1"/>
          </p:cNvSpPr>
          <p:nvPr>
            <p:ph type="body" sz="quarter" idx="22" hasCustomPrompt="1"/>
          </p:nvPr>
        </p:nvSpPr>
        <p:spPr>
          <a:xfrm>
            <a:off x="6202454" y="4479484"/>
            <a:ext cx="4535489"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6445F1AE-C5C7-4C40-8C06-65AFD35E5436}"/>
              </a:ext>
            </a:extLst>
          </p:cNvPr>
          <p:cNvPicPr>
            <a:picLocks noChangeAspect="1"/>
          </p:cNvPicPr>
          <p:nvPr userDrawn="1"/>
        </p:nvPicPr>
        <p:blipFill>
          <a:blip r:embed="rId3"/>
          <a:stretch>
            <a:fillRect/>
          </a:stretch>
        </p:blipFill>
        <p:spPr>
          <a:xfrm>
            <a:off x="939799" y="950920"/>
            <a:ext cx="445959" cy="445959"/>
          </a:xfrm>
          <a:prstGeom prst="rect">
            <a:avLst/>
          </a:prstGeom>
        </p:spPr>
      </p:pic>
    </p:spTree>
    <p:extLst>
      <p:ext uri="{BB962C8B-B14F-4D97-AF65-F5344CB8AC3E}">
        <p14:creationId xmlns:p14="http://schemas.microsoft.com/office/powerpoint/2010/main" val="38929531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431FD-03EA-4C01-9F3D-3C02462E83A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5F1E8AB-F922-4332-BFB5-E09E0FC2EA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3A23B45-1F64-4E31-9513-43107FC48327}"/>
              </a:ext>
            </a:extLst>
          </p:cNvPr>
          <p:cNvSpPr>
            <a:spLocks noGrp="1"/>
          </p:cNvSpPr>
          <p:nvPr>
            <p:ph type="dt" sz="half" idx="10"/>
          </p:nvPr>
        </p:nvSpPr>
        <p:spPr/>
        <p:txBody>
          <a:bodyPr/>
          <a:lstStyle/>
          <a:p>
            <a:fld id="{2719E090-E4E2-4A1E-AB14-4F30024D3E6F}" type="datetimeFigureOut">
              <a:rPr lang="en-GB" smtClean="0"/>
              <a:t>28/02/2022</a:t>
            </a:fld>
            <a:endParaRPr lang="en-GB"/>
          </a:p>
        </p:txBody>
      </p:sp>
      <p:sp>
        <p:nvSpPr>
          <p:cNvPr id="5" name="Footer Placeholder 4">
            <a:extLst>
              <a:ext uri="{FF2B5EF4-FFF2-40B4-BE49-F238E27FC236}">
                <a16:creationId xmlns:a16="http://schemas.microsoft.com/office/drawing/2014/main" id="{8064A829-44CB-40C7-8083-D736F353C0E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6F29346-053F-4AC2-825A-E005813DBD50}"/>
              </a:ext>
            </a:extLst>
          </p:cNvPr>
          <p:cNvSpPr>
            <a:spLocks noGrp="1"/>
          </p:cNvSpPr>
          <p:nvPr>
            <p:ph type="sldNum" sz="quarter" idx="12"/>
          </p:nvPr>
        </p:nvSpPr>
        <p:spPr/>
        <p:txBody>
          <a:bodyPr/>
          <a:lstStyle/>
          <a:p>
            <a:fld id="{20E49EC4-85C9-4509-B924-7AB38EB85777}" type="slidenum">
              <a:rPr lang="en-GB" smtClean="0"/>
              <a:t>‹#›</a:t>
            </a:fld>
            <a:endParaRPr lang="en-GB"/>
          </a:p>
        </p:txBody>
      </p:sp>
    </p:spTree>
    <p:extLst>
      <p:ext uri="{BB962C8B-B14F-4D97-AF65-F5344CB8AC3E}">
        <p14:creationId xmlns:p14="http://schemas.microsoft.com/office/powerpoint/2010/main" val="2426346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6" name="Picture 15">
            <a:extLst>
              <a:ext uri="{FF2B5EF4-FFF2-40B4-BE49-F238E27FC236}">
                <a16:creationId xmlns:a16="http://schemas.microsoft.com/office/drawing/2014/main" id="{8F761876-1C9A-8949-B13F-F28B43491B0F}"/>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6035512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ne Column">
    <p:spTree>
      <p:nvGrpSpPr>
        <p:cNvPr id="1" name=""/>
        <p:cNvGrpSpPr/>
        <p:nvPr/>
      </p:nvGrpSpPr>
      <p:grpSpPr>
        <a:xfrm>
          <a:off x="0" y="0"/>
          <a:ext cx="0" cy="0"/>
          <a:chOff x="0" y="0"/>
          <a:chExt cx="0" cy="0"/>
        </a:xfrm>
      </p:grpSpPr>
      <p:sp>
        <p:nvSpPr>
          <p:cNvPr id="35" name="Text Placeholder 10">
            <a:extLst>
              <a:ext uri="{FF2B5EF4-FFF2-40B4-BE49-F238E27FC236}">
                <a16:creationId xmlns:a16="http://schemas.microsoft.com/office/drawing/2014/main" id="{3607D00A-F7D9-7D4F-9197-D22B6912DF65}"/>
              </a:ext>
            </a:extLst>
          </p:cNvPr>
          <p:cNvSpPr>
            <a:spLocks noGrp="1"/>
          </p:cNvSpPr>
          <p:nvPr>
            <p:ph type="body" sz="quarter" idx="19" hasCustomPrompt="1"/>
          </p:nvPr>
        </p:nvSpPr>
        <p:spPr>
          <a:xfrm>
            <a:off x="849948" y="1639391"/>
            <a:ext cx="7460932"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36" name="Text Placeholder 20">
            <a:extLst>
              <a:ext uri="{FF2B5EF4-FFF2-40B4-BE49-F238E27FC236}">
                <a16:creationId xmlns:a16="http://schemas.microsoft.com/office/drawing/2014/main" id="{0A583170-D0E1-204F-8D7C-C79D500CC686}"/>
              </a:ext>
            </a:extLst>
          </p:cNvPr>
          <p:cNvSpPr>
            <a:spLocks noGrp="1"/>
          </p:cNvSpPr>
          <p:nvPr>
            <p:ph type="body" sz="quarter" idx="20" hasCustomPrompt="1"/>
          </p:nvPr>
        </p:nvSpPr>
        <p:spPr>
          <a:xfrm>
            <a:off x="849526" y="2265163"/>
            <a:ext cx="7460931"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37" name="Text Placeholder 26">
            <a:extLst>
              <a:ext uri="{FF2B5EF4-FFF2-40B4-BE49-F238E27FC236}">
                <a16:creationId xmlns:a16="http://schemas.microsoft.com/office/drawing/2014/main" id="{5363167E-299F-5348-982F-8592C25A959E}"/>
              </a:ext>
            </a:extLst>
          </p:cNvPr>
          <p:cNvSpPr>
            <a:spLocks noGrp="1"/>
          </p:cNvSpPr>
          <p:nvPr>
            <p:ph type="body" sz="quarter" idx="21" hasCustomPrompt="1"/>
          </p:nvPr>
        </p:nvSpPr>
        <p:spPr>
          <a:xfrm>
            <a:off x="849526" y="3114758"/>
            <a:ext cx="7460929"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 – one column</a:t>
            </a:r>
          </a:p>
        </p:txBody>
      </p:sp>
      <p:sp>
        <p:nvSpPr>
          <p:cNvPr id="38" name="Text Placeholder 36">
            <a:extLst>
              <a:ext uri="{FF2B5EF4-FFF2-40B4-BE49-F238E27FC236}">
                <a16:creationId xmlns:a16="http://schemas.microsoft.com/office/drawing/2014/main" id="{6E75AD90-F859-044D-9FF2-D7E08BFA9FEC}"/>
              </a:ext>
            </a:extLst>
          </p:cNvPr>
          <p:cNvSpPr>
            <a:spLocks noGrp="1"/>
          </p:cNvSpPr>
          <p:nvPr>
            <p:ph type="body" sz="quarter" idx="22" hasCustomPrompt="1"/>
          </p:nvPr>
        </p:nvSpPr>
        <p:spPr>
          <a:xfrm>
            <a:off x="849527" y="2788013"/>
            <a:ext cx="7460930"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8" name="Picture 7">
            <a:extLst>
              <a:ext uri="{FF2B5EF4-FFF2-40B4-BE49-F238E27FC236}">
                <a16:creationId xmlns:a16="http://schemas.microsoft.com/office/drawing/2014/main" id="{3892DA3E-2BAE-E041-B0AA-B2ED5DEB45C7}"/>
              </a:ext>
            </a:extLst>
          </p:cNvPr>
          <p:cNvPicPr>
            <a:picLocks noChangeAspect="1"/>
          </p:cNvPicPr>
          <p:nvPr userDrawn="1"/>
        </p:nvPicPr>
        <p:blipFill>
          <a:blip r:embed="rId2"/>
          <a:stretch>
            <a:fillRect/>
          </a:stretch>
        </p:blipFill>
        <p:spPr>
          <a:xfrm>
            <a:off x="945992" y="980203"/>
            <a:ext cx="1691383" cy="400650"/>
          </a:xfrm>
          <a:prstGeom prst="rect">
            <a:avLst/>
          </a:prstGeom>
        </p:spPr>
      </p:pic>
    </p:spTree>
    <p:extLst>
      <p:ext uri="{BB962C8B-B14F-4D97-AF65-F5344CB8AC3E}">
        <p14:creationId xmlns:p14="http://schemas.microsoft.com/office/powerpoint/2010/main" val="923394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No Pull Quote">
    <p:spTree>
      <p:nvGrpSpPr>
        <p:cNvPr id="1" name=""/>
        <p:cNvGrpSpPr/>
        <p:nvPr/>
      </p:nvGrpSpPr>
      <p:grpSpPr>
        <a:xfrm>
          <a:off x="0" y="0"/>
          <a:ext cx="0" cy="0"/>
          <a:chOff x="0" y="0"/>
          <a:chExt cx="0" cy="0"/>
        </a:xfrm>
      </p:grpSpPr>
      <p:sp>
        <p:nvSpPr>
          <p:cNvPr id="18" name="Text Placeholder 10">
            <a:extLst>
              <a:ext uri="{FF2B5EF4-FFF2-40B4-BE49-F238E27FC236}">
                <a16:creationId xmlns:a16="http://schemas.microsoft.com/office/drawing/2014/main" id="{2E935920-A154-2A49-8DD4-B1BF3F3F0C5A}"/>
              </a:ext>
            </a:extLst>
          </p:cNvPr>
          <p:cNvSpPr>
            <a:spLocks noGrp="1"/>
          </p:cNvSpPr>
          <p:nvPr>
            <p:ph type="body" sz="quarter" idx="11" hasCustomPrompt="1"/>
          </p:nvPr>
        </p:nvSpPr>
        <p:spPr>
          <a:xfrm>
            <a:off x="840287" y="1627326"/>
            <a:ext cx="5372623" cy="502972"/>
          </a:xfrm>
          <a:prstGeom prst="rect">
            <a:avLst/>
          </a:prstGeom>
        </p:spPr>
        <p:txBody>
          <a:bodyPr/>
          <a:lstStyle>
            <a:lvl1pPr marL="0" indent="0">
              <a:buNone/>
              <a:defRPr sz="2800" b="0" i="0">
                <a:solidFill>
                  <a:srgbClr val="343433"/>
                </a:solidFill>
                <a:latin typeface="Arial" panose="020B0604020202020204" pitchFamily="34" charset="0"/>
                <a:cs typeface="Arial" panose="020B0604020202020204" pitchFamily="34" charset="0"/>
              </a:defRPr>
            </a:lvl1pPr>
          </a:lstStyle>
          <a:p>
            <a:pPr lvl="0"/>
            <a:r>
              <a:rPr lang="en-GB" dirty="0"/>
              <a:t>Click to edit slide heading</a:t>
            </a:r>
            <a:endParaRPr lang="en-US" dirty="0"/>
          </a:p>
        </p:txBody>
      </p:sp>
      <p:sp>
        <p:nvSpPr>
          <p:cNvPr id="19" name="Text Placeholder 20">
            <a:extLst>
              <a:ext uri="{FF2B5EF4-FFF2-40B4-BE49-F238E27FC236}">
                <a16:creationId xmlns:a16="http://schemas.microsoft.com/office/drawing/2014/main" id="{496DCCFD-FC98-5A4F-8406-B1E40552B38A}"/>
              </a:ext>
            </a:extLst>
          </p:cNvPr>
          <p:cNvSpPr>
            <a:spLocks noGrp="1"/>
          </p:cNvSpPr>
          <p:nvPr>
            <p:ph type="body" sz="quarter" idx="17" hasCustomPrompt="1"/>
          </p:nvPr>
        </p:nvSpPr>
        <p:spPr>
          <a:xfrm>
            <a:off x="839866" y="2253098"/>
            <a:ext cx="4395788" cy="400050"/>
          </a:xfrm>
          <a:prstGeom prst="rect">
            <a:avLst/>
          </a:prstGeom>
        </p:spPr>
        <p:txBody>
          <a:bodyPr/>
          <a:lstStyle>
            <a:lvl1pPr marL="0" indent="0">
              <a:buNone/>
              <a:defRPr sz="2000" b="0" i="0">
                <a:solidFill>
                  <a:srgbClr val="343433"/>
                </a:solidFill>
                <a:latin typeface="Arial" panose="020B0604020202020204" pitchFamily="34" charset="0"/>
                <a:cs typeface="Arial" panose="020B0604020202020204" pitchFamily="34" charset="0"/>
              </a:defRPr>
            </a:lvl1pPr>
            <a:lvl2pPr marL="457200" indent="0">
              <a:buNone/>
              <a:defRPr/>
            </a:lvl2pPr>
          </a:lstStyle>
          <a:p>
            <a:pPr lvl="0"/>
            <a:r>
              <a:rPr lang="en-GB" dirty="0"/>
              <a:t>Click to edit sub-heading</a:t>
            </a:r>
          </a:p>
        </p:txBody>
      </p:sp>
      <p:sp>
        <p:nvSpPr>
          <p:cNvPr id="20" name="Text Placeholder 26">
            <a:extLst>
              <a:ext uri="{FF2B5EF4-FFF2-40B4-BE49-F238E27FC236}">
                <a16:creationId xmlns:a16="http://schemas.microsoft.com/office/drawing/2014/main" id="{AA9D25E4-634D-EF4C-A972-8AEBF11E14C4}"/>
              </a:ext>
            </a:extLst>
          </p:cNvPr>
          <p:cNvSpPr>
            <a:spLocks noGrp="1"/>
          </p:cNvSpPr>
          <p:nvPr>
            <p:ph type="body" sz="quarter" idx="18" hasCustomPrompt="1"/>
          </p:nvPr>
        </p:nvSpPr>
        <p:spPr>
          <a:xfrm>
            <a:off x="839866" y="3102693"/>
            <a:ext cx="4535908" cy="2159000"/>
          </a:xfrm>
          <a:prstGeom prst="rect">
            <a:avLst/>
          </a:prstGeom>
        </p:spPr>
        <p:txBody>
          <a:bodyPr/>
          <a:lstStyle>
            <a:lvl1pPr marL="0" indent="0">
              <a:buNone/>
              <a:defRPr sz="1200" b="0" i="0">
                <a:solidFill>
                  <a:srgbClr val="343433"/>
                </a:solidFill>
                <a:latin typeface="Arial" panose="020B0604020202020204" pitchFamily="34" charset="0"/>
                <a:cs typeface="Arial" panose="020B0604020202020204" pitchFamily="34" charset="0"/>
              </a:defRPr>
            </a:lvl1pPr>
          </a:lstStyle>
          <a:p>
            <a:pPr lvl="0"/>
            <a:r>
              <a:rPr lang="en-GB" dirty="0"/>
              <a:t>Click to edit body text</a:t>
            </a:r>
          </a:p>
        </p:txBody>
      </p:sp>
      <p:sp>
        <p:nvSpPr>
          <p:cNvPr id="21" name="Text Placeholder 36">
            <a:extLst>
              <a:ext uri="{FF2B5EF4-FFF2-40B4-BE49-F238E27FC236}">
                <a16:creationId xmlns:a16="http://schemas.microsoft.com/office/drawing/2014/main" id="{7A7E4303-DEED-8742-A335-B82AB429E6B1}"/>
              </a:ext>
            </a:extLst>
          </p:cNvPr>
          <p:cNvSpPr>
            <a:spLocks noGrp="1"/>
          </p:cNvSpPr>
          <p:nvPr>
            <p:ph type="body" sz="quarter" idx="19" hasCustomPrompt="1"/>
          </p:nvPr>
        </p:nvSpPr>
        <p:spPr>
          <a:xfrm>
            <a:off x="839866" y="2775948"/>
            <a:ext cx="4613275" cy="326745"/>
          </a:xfrm>
          <a:prstGeom prst="rect">
            <a:avLst/>
          </a:prstGeom>
        </p:spPr>
        <p:txBody>
          <a:bodyPr/>
          <a:lstStyle>
            <a:lvl1pPr marL="0" indent="0">
              <a:buNone/>
              <a:defRPr sz="1200" b="1" i="0">
                <a:solidFill>
                  <a:srgbClr val="343433"/>
                </a:solidFill>
                <a:latin typeface="Arial" panose="020B0604020202020204" pitchFamily="34" charset="0"/>
                <a:cs typeface="Arial" panose="020B0604020202020204" pitchFamily="34" charset="0"/>
              </a:defRPr>
            </a:lvl1pPr>
          </a:lstStyle>
          <a:p>
            <a:pPr lvl="0"/>
            <a:r>
              <a:rPr lang="en-GB" dirty="0"/>
              <a:t>Click to edit paragraph heading</a:t>
            </a:r>
          </a:p>
        </p:txBody>
      </p:sp>
      <p:pic>
        <p:nvPicPr>
          <p:cNvPr id="11" name="Picture 10">
            <a:extLst>
              <a:ext uri="{FF2B5EF4-FFF2-40B4-BE49-F238E27FC236}">
                <a16:creationId xmlns:a16="http://schemas.microsoft.com/office/drawing/2014/main" id="{AFC648BD-8F26-C54D-8BB0-9E78FBBB5EF4}"/>
              </a:ext>
            </a:extLst>
          </p:cNvPr>
          <p:cNvPicPr>
            <a:picLocks noChangeAspect="1"/>
          </p:cNvPicPr>
          <p:nvPr userDrawn="1"/>
        </p:nvPicPr>
        <p:blipFill>
          <a:blip r:embed="rId2"/>
          <a:stretch>
            <a:fillRect/>
          </a:stretch>
        </p:blipFill>
        <p:spPr>
          <a:xfrm>
            <a:off x="945992" y="984826"/>
            <a:ext cx="1691383" cy="400650"/>
          </a:xfrm>
          <a:prstGeom prst="rect">
            <a:avLst/>
          </a:prstGeom>
        </p:spPr>
      </p:pic>
    </p:spTree>
    <p:extLst>
      <p:ext uri="{BB962C8B-B14F-4D97-AF65-F5344CB8AC3E}">
        <p14:creationId xmlns:p14="http://schemas.microsoft.com/office/powerpoint/2010/main" val="2985774757"/>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4.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5.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6.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slideLayout" Target="../slideLayouts/slideLayout5.xml"/><Relationship Id="rId1" Type="http://schemas.openxmlformats.org/officeDocument/2006/relationships/slideLayout" Target="../slideLayouts/slideLayout4.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8.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9.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11.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12.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697452"/>
      </p:ext>
    </p:extLst>
  </p:cSld>
  <p:clrMap bg1="lt1" tx1="dk1" bg2="lt2" tx2="dk2" accent1="accent1" accent2="accent2" accent3="accent3" accent4="accent4" accent5="accent5" accent6="accent6" hlink="hlink" folHlink="folHlink"/>
  <p:sldLayoutIdLst>
    <p:sldLayoutId id="2147483650" r:id="rId1"/>
    <p:sldLayoutId id="2147483651" r:id="rId2"/>
    <p:sldLayoutId id="2147483710"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7769896"/>
      </p:ext>
    </p:extLst>
  </p:cSld>
  <p:clrMap bg1="lt1" tx1="dk1" bg2="lt2" tx2="dk2" accent1="accent1" accent2="accent2" accent3="accent3" accent4="accent4" accent5="accent5" accent6="accent6" hlink="hlink" folHlink="folHlink"/>
  <p:sldLayoutIdLst>
    <p:sldLayoutId id="214748370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76280"/>
            <a:ext cx="7021479" cy="9174191"/>
          </a:xfrm>
          <a:prstGeom prst="rect">
            <a:avLst/>
          </a:prstGeom>
          <a:solidFill>
            <a:srgbClr val="283A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0670086"/>
      </p:ext>
    </p:extLst>
  </p:cSld>
  <p:clrMap bg1="lt1" tx1="dk1" bg2="lt2" tx2="dk2" accent1="accent1" accent2="accent2" accent3="accent3" accent4="accent4" accent5="accent5" accent6="accent6" hlink="hlink" folHlink="folHlink"/>
  <p:sldLayoutIdLst>
    <p:sldLayoutId id="214748370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99703018"/>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82318515"/>
      </p:ext>
    </p:extLst>
  </p:cSld>
  <p:clrMap bg1="lt1" tx1="dk1" bg2="lt2" tx2="dk2" accent1="accent1" accent2="accent2" accent3="accent3" accent4="accent4" accent5="accent5" accent6="accent6" hlink="hlink" folHlink="folHlink"/>
  <p:sldLayoutIdLst>
    <p:sldLayoutId id="2147483669" r:id="rId1"/>
    <p:sldLayoutId id="2147483671" r:id="rId2"/>
    <p:sldLayoutId id="2147483711"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761289"/>
      </p:ext>
    </p:extLst>
  </p:cSld>
  <p:clrMap bg1="lt1" tx1="dk1" bg2="lt2" tx2="dk2" accent1="accent1" accent2="accent2" accent3="accent3" accent4="accent4" accent5="accent5" accent6="accent6" hlink="hlink" folHlink="folHlink"/>
  <p:sldLayoutIdLst>
    <p:sldLayoutId id="214748369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A8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18407659"/>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726870"/>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BE007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402496"/>
      </p:ext>
    </p:extLst>
  </p:cSld>
  <p:clrMap bg1="lt1" tx1="dk1" bg2="lt2" tx2="dk2" accent1="accent1" accent2="accent2" accent3="accent3" accent4="accent4" accent5="accent5" accent6="accent6" hlink="hlink" folHlink="folHlink"/>
  <p:sldLayoutIdLst>
    <p:sldLayoutId id="2147483706"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009E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7766802"/>
      </p:ext>
    </p:extLst>
  </p:cSld>
  <p:clrMap bg1="lt1" tx1="dk1" bg2="lt2" tx2="dk2" accent1="accent1" accent2="accent2" accent3="accent3" accent4="accent4" accent5="accent5" accent6="accent6" hlink="hlink" folHlink="folHlink"/>
  <p:sldLayoutIdLst>
    <p:sldLayoutId id="214748369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37B07BA-4A39-F541-B673-EC3C5D9EA66F}"/>
              </a:ext>
            </a:extLst>
          </p:cNvPr>
          <p:cNvSpPr/>
          <p:nvPr userDrawn="1"/>
        </p:nvSpPr>
        <p:spPr>
          <a:xfrm>
            <a:off x="-100208" y="6463430"/>
            <a:ext cx="12388241" cy="513567"/>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4796579"/>
      </p:ext>
    </p:extLst>
  </p:cSld>
  <p:clrMap bg1="lt1" tx1="dk1" bg2="lt2" tx2="dk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34256A-F2A8-5443-A353-1723384E9E11}"/>
              </a:ext>
            </a:extLst>
          </p:cNvPr>
          <p:cNvSpPr/>
          <p:nvPr userDrawn="1"/>
        </p:nvSpPr>
        <p:spPr>
          <a:xfrm>
            <a:off x="6716804" y="-488155"/>
            <a:ext cx="7021479" cy="9174191"/>
          </a:xfrm>
          <a:prstGeom prst="rect">
            <a:avLst/>
          </a:prstGeom>
          <a:solidFill>
            <a:srgbClr val="E28C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7244226"/>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9.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hyperlink" Target="https://www.instituteofhealthequity.org/resources-reports/addressing-the-national-syndemic-place-based-problems-and-solutions-to-uk-health-inequality"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1.png"/><Relationship Id="rId5" Type="http://schemas.openxmlformats.org/officeDocument/2006/relationships/image" Target="../media/image10.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4.xml"/><Relationship Id="rId9" Type="http://schemas.microsoft.com/office/2007/relationships/diagramDrawing" Target="../diagrams/drawing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9.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AAD4E3C-C329-B04A-A3E6-79935042994A}"/>
              </a:ext>
            </a:extLst>
          </p:cNvPr>
          <p:cNvSpPr>
            <a:spLocks noGrp="1"/>
          </p:cNvSpPr>
          <p:nvPr>
            <p:ph type="body" sz="quarter" idx="11"/>
          </p:nvPr>
        </p:nvSpPr>
        <p:spPr/>
        <p:txBody>
          <a:bodyPr/>
          <a:lstStyle/>
          <a:p>
            <a:r>
              <a:rPr lang="en-US" dirty="0"/>
              <a:t>BSW Public Health </a:t>
            </a:r>
          </a:p>
          <a:p>
            <a:r>
              <a:rPr lang="en-US" dirty="0"/>
              <a:t>Introduction </a:t>
            </a:r>
          </a:p>
          <a:p>
            <a:r>
              <a:rPr lang="en-US" dirty="0"/>
              <a:t>Part 2 </a:t>
            </a:r>
          </a:p>
        </p:txBody>
      </p:sp>
    </p:spTree>
    <p:extLst>
      <p:ext uri="{BB962C8B-B14F-4D97-AF65-F5344CB8AC3E}">
        <p14:creationId xmlns:p14="http://schemas.microsoft.com/office/powerpoint/2010/main" val="2899475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67CD-B938-4DAE-9D9F-22BD15785F92}"/>
              </a:ext>
            </a:extLst>
          </p:cNvPr>
          <p:cNvSpPr>
            <a:spLocks noGrp="1"/>
          </p:cNvSpPr>
          <p:nvPr>
            <p:ph type="body" sz="quarter" idx="11"/>
          </p:nvPr>
        </p:nvSpPr>
        <p:spPr>
          <a:xfrm>
            <a:off x="476354" y="1993046"/>
            <a:ext cx="9555024" cy="914541"/>
          </a:xfrm>
        </p:spPr>
        <p:txBody>
          <a:bodyPr/>
          <a:lstStyle/>
          <a:p>
            <a:r>
              <a:rPr lang="en-GB" sz="3200" dirty="0"/>
              <a:t>What are the main goals as set out by the Public Health Outcomes Framework?</a:t>
            </a:r>
          </a:p>
          <a:p>
            <a:pPr lvl="1"/>
            <a:endParaRPr lang="en-GB" dirty="0"/>
          </a:p>
          <a:p>
            <a:pPr lvl="1"/>
            <a:r>
              <a:rPr lang="en-GB" dirty="0"/>
              <a:t>A) Reduce incidence of non-communicable disease and increase the healthy lifespan across all communities </a:t>
            </a:r>
          </a:p>
          <a:p>
            <a:pPr lvl="1"/>
            <a:r>
              <a:rPr lang="en-GB" dirty="0"/>
              <a:t>B) Increase lifespan of the population and reduce health inequalities between different communities </a:t>
            </a:r>
          </a:p>
          <a:p>
            <a:pPr lvl="1"/>
            <a:r>
              <a:rPr lang="en-GB" dirty="0"/>
              <a:t>C) Increase healthy life expectancy and reduce the differences in life expectancy and healthy life expectancy between communities </a:t>
            </a:r>
          </a:p>
          <a:p>
            <a:pPr lvl="1"/>
            <a:endParaRPr lang="en-GB" dirty="0"/>
          </a:p>
          <a:p>
            <a:pPr lvl="1"/>
            <a:endParaRPr lang="en-GB" dirty="0"/>
          </a:p>
        </p:txBody>
      </p:sp>
      <p:sp>
        <p:nvSpPr>
          <p:cNvPr id="2" name="Title 1">
            <a:extLst>
              <a:ext uri="{FF2B5EF4-FFF2-40B4-BE49-F238E27FC236}">
                <a16:creationId xmlns:a16="http://schemas.microsoft.com/office/drawing/2014/main" id="{6BD2EB82-536E-4C18-A688-BB91FB30A972}"/>
              </a:ext>
            </a:extLst>
          </p:cNvPr>
          <p:cNvSpPr>
            <a:spLocks noGrp="1"/>
          </p:cNvSpPr>
          <p:nvPr>
            <p:ph type="title" idx="4294967295"/>
          </p:nvPr>
        </p:nvSpPr>
        <p:spPr>
          <a:xfrm>
            <a:off x="0" y="0"/>
            <a:ext cx="0" cy="0"/>
          </a:xfrm>
        </p:spPr>
        <p:txBody>
          <a:bodyPr/>
          <a:lstStyle/>
          <a:p>
            <a:br>
              <a:rPr lang="en-GB" dirty="0"/>
            </a:br>
            <a:br>
              <a:rPr lang="en-GB" dirty="0"/>
            </a:br>
            <a:r>
              <a:rPr lang="en-GB" dirty="0"/>
              <a:t>   Knowledge Check</a:t>
            </a:r>
          </a:p>
        </p:txBody>
      </p:sp>
      <p:pic>
        <p:nvPicPr>
          <p:cNvPr id="4" name="Slide 20">
            <a:hlinkClick r:id="" action="ppaction://media"/>
            <a:extLst>
              <a:ext uri="{FF2B5EF4-FFF2-40B4-BE49-F238E27FC236}">
                <a16:creationId xmlns:a16="http://schemas.microsoft.com/office/drawing/2014/main" id="{8C8AA1B5-00D3-4F2D-9C56-208376F9091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42974" y="468892"/>
            <a:ext cx="406400" cy="406400"/>
          </a:xfrm>
          <a:prstGeom prst="rect">
            <a:avLst/>
          </a:prstGeom>
        </p:spPr>
      </p:pic>
    </p:spTree>
    <p:extLst>
      <p:ext uri="{BB962C8B-B14F-4D97-AF65-F5344CB8AC3E}">
        <p14:creationId xmlns:p14="http://schemas.microsoft.com/office/powerpoint/2010/main" val="326850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873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849E7-4ADD-40AA-9D7B-88B32D86803F}"/>
              </a:ext>
            </a:extLst>
          </p:cNvPr>
          <p:cNvSpPr>
            <a:spLocks noGrp="1"/>
          </p:cNvSpPr>
          <p:nvPr>
            <p:ph type="body" sz="quarter" idx="11"/>
          </p:nvPr>
        </p:nvSpPr>
        <p:spPr>
          <a:xfrm>
            <a:off x="353064" y="2208803"/>
            <a:ext cx="9555024" cy="1346055"/>
          </a:xfrm>
        </p:spPr>
        <p:txBody>
          <a:bodyPr/>
          <a:lstStyle/>
          <a:p>
            <a:endParaRPr lang="en-GB" dirty="0"/>
          </a:p>
          <a:p>
            <a:r>
              <a:rPr lang="en-GB" dirty="0"/>
              <a:t>Infographic summarising this slide set</a:t>
            </a:r>
          </a:p>
          <a:p>
            <a:endParaRPr lang="en-GB" dirty="0"/>
          </a:p>
          <a:p>
            <a:endParaRPr lang="en-GB" dirty="0"/>
          </a:p>
        </p:txBody>
      </p:sp>
      <p:sp>
        <p:nvSpPr>
          <p:cNvPr id="2" name="Title 1">
            <a:extLst>
              <a:ext uri="{FF2B5EF4-FFF2-40B4-BE49-F238E27FC236}">
                <a16:creationId xmlns:a16="http://schemas.microsoft.com/office/drawing/2014/main" id="{78ACE5C5-51F9-4FD0-ABF0-CA15653492A8}"/>
              </a:ext>
            </a:extLst>
          </p:cNvPr>
          <p:cNvSpPr>
            <a:spLocks noGrp="1"/>
          </p:cNvSpPr>
          <p:nvPr>
            <p:ph type="title" idx="4294967295"/>
          </p:nvPr>
        </p:nvSpPr>
        <p:spPr>
          <a:xfrm>
            <a:off x="0" y="0"/>
            <a:ext cx="0" cy="0"/>
          </a:xfrm>
        </p:spPr>
        <p:txBody>
          <a:bodyPr/>
          <a:lstStyle/>
          <a:p>
            <a:br>
              <a:rPr lang="en-GB" dirty="0"/>
            </a:br>
            <a:br>
              <a:rPr lang="en-GB" dirty="0"/>
            </a:br>
            <a:r>
              <a:rPr lang="en-GB" dirty="0"/>
              <a:t>  Resources: Downloadable</a:t>
            </a:r>
          </a:p>
        </p:txBody>
      </p:sp>
    </p:spTree>
    <p:extLst>
      <p:ext uri="{BB962C8B-B14F-4D97-AF65-F5344CB8AC3E}">
        <p14:creationId xmlns:p14="http://schemas.microsoft.com/office/powerpoint/2010/main" val="26104935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BC849E7-4ADD-40AA-9D7B-88B32D86803F}"/>
              </a:ext>
            </a:extLst>
          </p:cNvPr>
          <p:cNvSpPr>
            <a:spLocks noGrp="1"/>
          </p:cNvSpPr>
          <p:nvPr>
            <p:ph type="body" sz="quarter" idx="11"/>
          </p:nvPr>
        </p:nvSpPr>
        <p:spPr>
          <a:xfrm>
            <a:off x="353064" y="1828801"/>
            <a:ext cx="9555024" cy="323849"/>
          </a:xfrm>
        </p:spPr>
        <p:txBody>
          <a:bodyPr/>
          <a:lstStyle/>
          <a:p>
            <a:r>
              <a:rPr lang="en-GB" sz="1400" dirty="0"/>
              <a:t>Public Health Outcomes Framework: At a Glance</a:t>
            </a:r>
          </a:p>
          <a:p>
            <a:endParaRPr lang="en-GB" dirty="0"/>
          </a:p>
          <a:p>
            <a:endParaRPr lang="en-GB" dirty="0"/>
          </a:p>
        </p:txBody>
      </p:sp>
      <p:sp>
        <p:nvSpPr>
          <p:cNvPr id="2" name="Title 1">
            <a:extLst>
              <a:ext uri="{FF2B5EF4-FFF2-40B4-BE49-F238E27FC236}">
                <a16:creationId xmlns:a16="http://schemas.microsoft.com/office/drawing/2014/main" id="{78ACE5C5-51F9-4FD0-ABF0-CA15653492A8}"/>
              </a:ext>
            </a:extLst>
          </p:cNvPr>
          <p:cNvSpPr>
            <a:spLocks noGrp="1"/>
          </p:cNvSpPr>
          <p:nvPr>
            <p:ph type="title" idx="4294967295"/>
          </p:nvPr>
        </p:nvSpPr>
        <p:spPr>
          <a:xfrm>
            <a:off x="0" y="0"/>
            <a:ext cx="0" cy="0"/>
          </a:xfrm>
        </p:spPr>
        <p:txBody>
          <a:bodyPr/>
          <a:lstStyle/>
          <a:p>
            <a:br>
              <a:rPr lang="en-GB" dirty="0"/>
            </a:br>
            <a:br>
              <a:rPr lang="en-GB" dirty="0"/>
            </a:br>
            <a:r>
              <a:rPr lang="en-GB" dirty="0"/>
              <a:t>Resources: Downloadable</a:t>
            </a:r>
          </a:p>
        </p:txBody>
      </p:sp>
      <p:pic>
        <p:nvPicPr>
          <p:cNvPr id="7" name="Picture 6">
            <a:extLst>
              <a:ext uri="{FF2B5EF4-FFF2-40B4-BE49-F238E27FC236}">
                <a16:creationId xmlns:a16="http://schemas.microsoft.com/office/drawing/2014/main" id="{F9415353-D54C-4CEF-96A2-49488DCCD58E}"/>
              </a:ext>
            </a:extLst>
          </p:cNvPr>
          <p:cNvPicPr>
            <a:picLocks noChangeAspect="1"/>
          </p:cNvPicPr>
          <p:nvPr/>
        </p:nvPicPr>
        <p:blipFill rotWithShape="1">
          <a:blip r:embed="rId3"/>
          <a:srcRect l="8292" t="14322" r="26932" b="6281"/>
          <a:stretch/>
        </p:blipFill>
        <p:spPr>
          <a:xfrm>
            <a:off x="2967037" y="2343149"/>
            <a:ext cx="6548438" cy="4514851"/>
          </a:xfrm>
          <a:prstGeom prst="rect">
            <a:avLst/>
          </a:prstGeom>
        </p:spPr>
      </p:pic>
    </p:spTree>
    <p:extLst>
      <p:ext uri="{BB962C8B-B14F-4D97-AF65-F5344CB8AC3E}">
        <p14:creationId xmlns:p14="http://schemas.microsoft.com/office/powerpoint/2010/main" val="42569990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3EAC-E548-4CE5-A027-BDC6D2BF7243}"/>
              </a:ext>
            </a:extLst>
          </p:cNvPr>
          <p:cNvSpPr>
            <a:spLocks noGrp="1"/>
          </p:cNvSpPr>
          <p:nvPr>
            <p:ph type="title" idx="4294967295"/>
          </p:nvPr>
        </p:nvSpPr>
        <p:spPr>
          <a:xfrm>
            <a:off x="0" y="365125"/>
            <a:ext cx="9664700" cy="1325563"/>
          </a:xfrm>
        </p:spPr>
        <p:txBody>
          <a:bodyPr/>
          <a:lstStyle/>
          <a:p>
            <a:br>
              <a:rPr lang="en-GB" dirty="0"/>
            </a:br>
            <a:r>
              <a:rPr lang="en-GB" dirty="0"/>
              <a:t>Resources: Downloadable</a:t>
            </a:r>
          </a:p>
        </p:txBody>
      </p:sp>
      <p:pic>
        <p:nvPicPr>
          <p:cNvPr id="1026" name="Picture 2" descr="The Director of Public Health Report | Bathnes">
            <a:extLst>
              <a:ext uri="{FF2B5EF4-FFF2-40B4-BE49-F238E27FC236}">
                <a16:creationId xmlns:a16="http://schemas.microsoft.com/office/drawing/2014/main" id="{82D401B1-4EA1-4C38-8C10-B350F0B361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563813"/>
            <a:ext cx="29337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0981A4-8ED5-47FD-8422-E7C1177A0AC0}"/>
              </a:ext>
            </a:extLst>
          </p:cNvPr>
          <p:cNvPicPr>
            <a:picLocks noChangeAspect="1"/>
          </p:cNvPicPr>
          <p:nvPr/>
        </p:nvPicPr>
        <p:blipFill rotWithShape="1">
          <a:blip r:embed="rId4"/>
          <a:srcRect l="29062" t="17361" r="47917" b="23333"/>
          <a:stretch/>
        </p:blipFill>
        <p:spPr>
          <a:xfrm>
            <a:off x="4692650" y="2563813"/>
            <a:ext cx="2806700" cy="4067176"/>
          </a:xfrm>
          <a:prstGeom prst="rect">
            <a:avLst/>
          </a:prstGeom>
        </p:spPr>
      </p:pic>
      <p:pic>
        <p:nvPicPr>
          <p:cNvPr id="9" name="Picture 8">
            <a:extLst>
              <a:ext uri="{FF2B5EF4-FFF2-40B4-BE49-F238E27FC236}">
                <a16:creationId xmlns:a16="http://schemas.microsoft.com/office/drawing/2014/main" id="{27D37CF8-C7AF-4E34-81CE-36A08166522D}"/>
              </a:ext>
            </a:extLst>
          </p:cNvPr>
          <p:cNvPicPr>
            <a:picLocks noChangeAspect="1"/>
          </p:cNvPicPr>
          <p:nvPr/>
        </p:nvPicPr>
        <p:blipFill rotWithShape="1">
          <a:blip r:embed="rId5"/>
          <a:srcRect l="26251" t="18148" r="45728" b="11481"/>
          <a:stretch/>
        </p:blipFill>
        <p:spPr>
          <a:xfrm>
            <a:off x="8420100" y="2376488"/>
            <a:ext cx="3011738" cy="4254500"/>
          </a:xfrm>
          <a:prstGeom prst="rect">
            <a:avLst/>
          </a:prstGeom>
        </p:spPr>
      </p:pic>
      <p:sp>
        <p:nvSpPr>
          <p:cNvPr id="3" name="TextBox 2">
            <a:extLst>
              <a:ext uri="{FF2B5EF4-FFF2-40B4-BE49-F238E27FC236}">
                <a16:creationId xmlns:a16="http://schemas.microsoft.com/office/drawing/2014/main" id="{1F967544-B308-4AD4-B9B8-ABC33FE5B9BF}"/>
              </a:ext>
            </a:extLst>
          </p:cNvPr>
          <p:cNvSpPr txBox="1"/>
          <p:nvPr/>
        </p:nvSpPr>
        <p:spPr>
          <a:xfrm>
            <a:off x="965200" y="1524000"/>
            <a:ext cx="9169400"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t>Director of Public Health Annual Reports for BSW</a:t>
            </a:r>
          </a:p>
        </p:txBody>
      </p:sp>
    </p:spTree>
    <p:extLst>
      <p:ext uri="{BB962C8B-B14F-4D97-AF65-F5344CB8AC3E}">
        <p14:creationId xmlns:p14="http://schemas.microsoft.com/office/powerpoint/2010/main" val="42702133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3EAC-E548-4CE5-A027-BDC6D2BF7243}"/>
              </a:ext>
            </a:extLst>
          </p:cNvPr>
          <p:cNvSpPr>
            <a:spLocks noGrp="1"/>
          </p:cNvSpPr>
          <p:nvPr>
            <p:ph type="title" idx="4294967295"/>
          </p:nvPr>
        </p:nvSpPr>
        <p:spPr>
          <a:xfrm>
            <a:off x="0" y="1047750"/>
            <a:ext cx="9664700" cy="642938"/>
          </a:xfrm>
        </p:spPr>
        <p:txBody>
          <a:bodyPr/>
          <a:lstStyle/>
          <a:p>
            <a:br>
              <a:rPr lang="en-GB" dirty="0"/>
            </a:br>
            <a:r>
              <a:rPr lang="en-GB" dirty="0"/>
              <a:t>Case Studies:</a:t>
            </a:r>
          </a:p>
        </p:txBody>
      </p:sp>
      <p:sp>
        <p:nvSpPr>
          <p:cNvPr id="3" name="TextBox 2">
            <a:extLst>
              <a:ext uri="{FF2B5EF4-FFF2-40B4-BE49-F238E27FC236}">
                <a16:creationId xmlns:a16="http://schemas.microsoft.com/office/drawing/2014/main" id="{1F967544-B308-4AD4-B9B8-ABC33FE5B9BF}"/>
              </a:ext>
            </a:extLst>
          </p:cNvPr>
          <p:cNvSpPr txBox="1"/>
          <p:nvPr/>
        </p:nvSpPr>
        <p:spPr>
          <a:xfrm>
            <a:off x="362130" y="2686050"/>
            <a:ext cx="9169400" cy="523220"/>
          </a:xfrm>
          <a:prstGeom prst="rect">
            <a:avLst/>
          </a:prstGeom>
          <a:noFill/>
        </p:spPr>
        <p:txBody>
          <a:bodyPr wrap="square" rtlCol="0">
            <a:spAutoFit/>
          </a:bodyPr>
          <a:lstStyle/>
          <a:p>
            <a:pPr marL="285750" indent="-285750">
              <a:buFont typeface="Arial" panose="020B0604020202020204" pitchFamily="34" charset="0"/>
              <a:buChar char="•"/>
            </a:pPr>
            <a:r>
              <a:rPr lang="en-GB" sz="2800" dirty="0"/>
              <a:t>Warm &amp; Safe and Vaccinations</a:t>
            </a:r>
          </a:p>
        </p:txBody>
      </p:sp>
      <p:sp>
        <p:nvSpPr>
          <p:cNvPr id="8" name="TextBox 7">
            <a:extLst>
              <a:ext uri="{FF2B5EF4-FFF2-40B4-BE49-F238E27FC236}">
                <a16:creationId xmlns:a16="http://schemas.microsoft.com/office/drawing/2014/main" id="{2444828A-AA75-437F-A37E-F96EA6ED0C11}"/>
              </a:ext>
            </a:extLst>
          </p:cNvPr>
          <p:cNvSpPr txBox="1"/>
          <p:nvPr/>
        </p:nvSpPr>
        <p:spPr>
          <a:xfrm>
            <a:off x="538163" y="4577060"/>
            <a:ext cx="6219824" cy="923330"/>
          </a:xfrm>
          <a:prstGeom prst="rect">
            <a:avLst/>
          </a:prstGeom>
          <a:noFill/>
        </p:spPr>
        <p:txBody>
          <a:bodyPr wrap="square">
            <a:spAutoFit/>
          </a:bodyPr>
          <a:lstStyle/>
          <a:p>
            <a:r>
              <a:rPr lang="en-GB" dirty="0">
                <a:hlinkClick r:id="rId3"/>
              </a:rPr>
              <a:t>Addressing the National </a:t>
            </a:r>
            <a:r>
              <a:rPr lang="en-GB" dirty="0" err="1">
                <a:hlinkClick r:id="rId3"/>
              </a:rPr>
              <a:t>Syndemic</a:t>
            </a:r>
            <a:r>
              <a:rPr lang="en-GB" dirty="0">
                <a:hlinkClick r:id="rId3"/>
              </a:rPr>
              <a:t>: Place-based problems and solutions to UK health inequality - IHE (instituteofhealthequity.org</a:t>
            </a:r>
            <a:endParaRPr lang="en-GB" dirty="0"/>
          </a:p>
        </p:txBody>
      </p:sp>
    </p:spTree>
    <p:extLst>
      <p:ext uri="{BB962C8B-B14F-4D97-AF65-F5344CB8AC3E}">
        <p14:creationId xmlns:p14="http://schemas.microsoft.com/office/powerpoint/2010/main" val="621370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53BE8-54BB-4551-97E1-0A12840890E0}"/>
              </a:ext>
            </a:extLst>
          </p:cNvPr>
          <p:cNvSpPr>
            <a:spLocks noGrp="1"/>
          </p:cNvSpPr>
          <p:nvPr>
            <p:ph type="title" idx="4294967295"/>
          </p:nvPr>
        </p:nvSpPr>
        <p:spPr>
          <a:xfrm>
            <a:off x="0" y="0"/>
            <a:ext cx="0" cy="0"/>
          </a:xfrm>
        </p:spPr>
        <p:txBody>
          <a:bodyPr/>
          <a:lstStyle/>
          <a:p>
            <a:br>
              <a:rPr lang="en-GB" dirty="0"/>
            </a:br>
            <a:br>
              <a:rPr lang="en-GB" dirty="0"/>
            </a:br>
            <a:r>
              <a:rPr lang="en-GB" dirty="0"/>
              <a:t>  The Local Authority Public Health Workforce</a:t>
            </a:r>
          </a:p>
        </p:txBody>
      </p:sp>
      <p:graphicFrame>
        <p:nvGraphicFramePr>
          <p:cNvPr id="4" name="Diagram 3">
            <a:extLst>
              <a:ext uri="{FF2B5EF4-FFF2-40B4-BE49-F238E27FC236}">
                <a16:creationId xmlns:a16="http://schemas.microsoft.com/office/drawing/2014/main" id="{694ABB53-BD2D-4D5E-9012-7253F66A94B2}"/>
              </a:ext>
            </a:extLst>
          </p:cNvPr>
          <p:cNvGraphicFramePr/>
          <p:nvPr>
            <p:extLst>
              <p:ext uri="{D42A27DB-BD31-4B8C-83A1-F6EECF244321}">
                <p14:modId xmlns:p14="http://schemas.microsoft.com/office/powerpoint/2010/main" val="186343453"/>
              </p:ext>
            </p:extLst>
          </p:nvPr>
        </p:nvGraphicFramePr>
        <p:xfrm>
          <a:off x="556591" y="2208803"/>
          <a:ext cx="9211876" cy="42536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D74FC67E-81FD-45D5-AE99-B2C8E60B83AF}"/>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464636" y="161925"/>
            <a:ext cx="406400" cy="406400"/>
          </a:xfrm>
          <a:prstGeom prst="rect">
            <a:avLst/>
          </a:prstGeom>
        </p:spPr>
      </p:pic>
    </p:spTree>
    <p:extLst>
      <p:ext uri="{BB962C8B-B14F-4D97-AF65-F5344CB8AC3E}">
        <p14:creationId xmlns:p14="http://schemas.microsoft.com/office/powerpoint/2010/main" val="250818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6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33EAC-E548-4CE5-A027-BDC6D2BF7243}"/>
              </a:ext>
            </a:extLst>
          </p:cNvPr>
          <p:cNvSpPr>
            <a:spLocks noGrp="1"/>
          </p:cNvSpPr>
          <p:nvPr>
            <p:ph type="title"/>
          </p:nvPr>
        </p:nvSpPr>
        <p:spPr>
          <a:xfrm>
            <a:off x="838200" y="365125"/>
            <a:ext cx="9664700" cy="1325563"/>
          </a:xfrm>
        </p:spPr>
        <p:txBody>
          <a:bodyPr/>
          <a:lstStyle/>
          <a:p>
            <a:r>
              <a:rPr lang="en-GB" dirty="0"/>
              <a:t>What does Public Health mean in BSW?</a:t>
            </a:r>
          </a:p>
        </p:txBody>
      </p:sp>
      <p:pic>
        <p:nvPicPr>
          <p:cNvPr id="1026" name="Picture 2" descr="The Director of Public Health Report | Bathnes">
            <a:extLst>
              <a:ext uri="{FF2B5EF4-FFF2-40B4-BE49-F238E27FC236}">
                <a16:creationId xmlns:a16="http://schemas.microsoft.com/office/drawing/2014/main" id="{82D401B1-4EA1-4C38-8C10-B350F0B361C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1878013"/>
            <a:ext cx="2933700" cy="406717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0981A4-8ED5-47FD-8422-E7C1177A0AC0}"/>
              </a:ext>
            </a:extLst>
          </p:cNvPr>
          <p:cNvPicPr>
            <a:picLocks noChangeAspect="1"/>
          </p:cNvPicPr>
          <p:nvPr/>
        </p:nvPicPr>
        <p:blipFill rotWithShape="1">
          <a:blip r:embed="rId6"/>
          <a:srcRect l="29062" t="17361" r="47917" b="23333"/>
          <a:stretch/>
        </p:blipFill>
        <p:spPr>
          <a:xfrm>
            <a:off x="4692650" y="1878013"/>
            <a:ext cx="2806700" cy="4067176"/>
          </a:xfrm>
          <a:prstGeom prst="rect">
            <a:avLst/>
          </a:prstGeom>
        </p:spPr>
      </p:pic>
      <p:pic>
        <p:nvPicPr>
          <p:cNvPr id="9" name="Picture 8">
            <a:extLst>
              <a:ext uri="{FF2B5EF4-FFF2-40B4-BE49-F238E27FC236}">
                <a16:creationId xmlns:a16="http://schemas.microsoft.com/office/drawing/2014/main" id="{27D37CF8-C7AF-4E34-81CE-36A08166522D}"/>
              </a:ext>
            </a:extLst>
          </p:cNvPr>
          <p:cNvPicPr>
            <a:picLocks noChangeAspect="1"/>
          </p:cNvPicPr>
          <p:nvPr/>
        </p:nvPicPr>
        <p:blipFill rotWithShape="1">
          <a:blip r:embed="rId7"/>
          <a:srcRect l="26251" t="18148" r="45728" b="11481"/>
          <a:stretch/>
        </p:blipFill>
        <p:spPr>
          <a:xfrm>
            <a:off x="8420100" y="1690688"/>
            <a:ext cx="3011738" cy="4254500"/>
          </a:xfrm>
          <a:prstGeom prst="rect">
            <a:avLst/>
          </a:prstGeom>
        </p:spPr>
      </p:pic>
      <p:pic>
        <p:nvPicPr>
          <p:cNvPr id="3" name="Recorded Sound">
            <a:hlinkClick r:id="" action="ppaction://media"/>
            <a:extLst>
              <a:ext uri="{FF2B5EF4-FFF2-40B4-BE49-F238E27FC236}">
                <a16:creationId xmlns:a16="http://schemas.microsoft.com/office/drawing/2014/main" id="{890E3B87-4AAB-4BAE-860A-7063BBA024E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31838" y="302780"/>
            <a:ext cx="406400" cy="406400"/>
          </a:xfrm>
          <a:prstGeom prst="rect">
            <a:avLst/>
          </a:prstGeom>
        </p:spPr>
      </p:pic>
    </p:spTree>
    <p:extLst>
      <p:ext uri="{BB962C8B-B14F-4D97-AF65-F5344CB8AC3E}">
        <p14:creationId xmlns:p14="http://schemas.microsoft.com/office/powerpoint/2010/main" val="660890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28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FE31E-380D-44FE-8326-291F87D32FB4}"/>
              </a:ext>
            </a:extLst>
          </p:cNvPr>
          <p:cNvSpPr>
            <a:spLocks noGrp="1"/>
          </p:cNvSpPr>
          <p:nvPr>
            <p:ph type="title" idx="4294967295"/>
          </p:nvPr>
        </p:nvSpPr>
        <p:spPr>
          <a:xfrm>
            <a:off x="0" y="0"/>
            <a:ext cx="0" cy="0"/>
          </a:xfrm>
        </p:spPr>
        <p:txBody>
          <a:bodyPr/>
          <a:lstStyle/>
          <a:p>
            <a:br>
              <a:rPr lang="en-GB" dirty="0"/>
            </a:br>
            <a:br>
              <a:rPr lang="en-GB" dirty="0"/>
            </a:br>
            <a:r>
              <a:rPr lang="en-GB" dirty="0"/>
              <a:t>  Applying a Public Health Approach</a:t>
            </a:r>
          </a:p>
        </p:txBody>
      </p:sp>
      <p:graphicFrame>
        <p:nvGraphicFramePr>
          <p:cNvPr id="4" name="Diagram 3">
            <a:extLst>
              <a:ext uri="{FF2B5EF4-FFF2-40B4-BE49-F238E27FC236}">
                <a16:creationId xmlns:a16="http://schemas.microsoft.com/office/drawing/2014/main" id="{B396E418-05E3-4317-B0F1-CF50E5E7C6E4}"/>
              </a:ext>
            </a:extLst>
          </p:cNvPr>
          <p:cNvGraphicFramePr/>
          <p:nvPr/>
        </p:nvGraphicFramePr>
        <p:xfrm>
          <a:off x="1117600" y="1358901"/>
          <a:ext cx="10045700" cy="5715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3" name="Recorded Sound">
            <a:hlinkClick r:id="" action="ppaction://media"/>
            <a:extLst>
              <a:ext uri="{FF2B5EF4-FFF2-40B4-BE49-F238E27FC236}">
                <a16:creationId xmlns:a16="http://schemas.microsoft.com/office/drawing/2014/main" id="{C883E38A-7943-43BB-92C3-EA447CF1AA5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353800" y="161925"/>
            <a:ext cx="406400" cy="406400"/>
          </a:xfrm>
          <a:prstGeom prst="rect">
            <a:avLst/>
          </a:prstGeom>
        </p:spPr>
      </p:pic>
    </p:spTree>
    <p:extLst>
      <p:ext uri="{BB962C8B-B14F-4D97-AF65-F5344CB8AC3E}">
        <p14:creationId xmlns:p14="http://schemas.microsoft.com/office/powerpoint/2010/main" val="3313702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724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5F8330-2554-4D36-A970-E38C0B44E97C}"/>
              </a:ext>
            </a:extLst>
          </p:cNvPr>
          <p:cNvSpPr>
            <a:spLocks noGrp="1"/>
          </p:cNvSpPr>
          <p:nvPr>
            <p:ph type="title" idx="4294967295"/>
          </p:nvPr>
        </p:nvSpPr>
        <p:spPr>
          <a:xfrm>
            <a:off x="0" y="0"/>
            <a:ext cx="0" cy="0"/>
          </a:xfrm>
        </p:spPr>
        <p:txBody>
          <a:bodyPr/>
          <a:lstStyle/>
          <a:p>
            <a:br>
              <a:rPr lang="en-GB" dirty="0"/>
            </a:br>
            <a:br>
              <a:rPr lang="en-GB" dirty="0"/>
            </a:br>
            <a:r>
              <a:rPr lang="en-GB" dirty="0"/>
              <a:t>  MECC: Making Every Contact Count</a:t>
            </a:r>
          </a:p>
        </p:txBody>
      </p:sp>
      <p:pic>
        <p:nvPicPr>
          <p:cNvPr id="5" name="Picture 4" descr="Diagram&#10;&#10;Description automatically generated">
            <a:extLst>
              <a:ext uri="{FF2B5EF4-FFF2-40B4-BE49-F238E27FC236}">
                <a16:creationId xmlns:a16="http://schemas.microsoft.com/office/drawing/2014/main" id="{54C2A4BF-33F8-4B56-A1B9-2BEFF747601C}"/>
              </a:ext>
            </a:extLst>
          </p:cNvPr>
          <p:cNvPicPr>
            <a:picLocks noChangeAspect="1"/>
          </p:cNvPicPr>
          <p:nvPr/>
        </p:nvPicPr>
        <p:blipFill>
          <a:blip r:embed="rId5"/>
          <a:stretch>
            <a:fillRect/>
          </a:stretch>
        </p:blipFill>
        <p:spPr>
          <a:xfrm>
            <a:off x="1375035" y="1914524"/>
            <a:ext cx="9441929" cy="4638675"/>
          </a:xfrm>
          <a:prstGeom prst="rect">
            <a:avLst/>
          </a:prstGeom>
        </p:spPr>
      </p:pic>
      <p:pic>
        <p:nvPicPr>
          <p:cNvPr id="3" name="Slide 15">
            <a:hlinkClick r:id="" action="ppaction://media"/>
            <a:extLst>
              <a:ext uri="{FF2B5EF4-FFF2-40B4-BE49-F238E27FC236}">
                <a16:creationId xmlns:a16="http://schemas.microsoft.com/office/drawing/2014/main" id="{92C09A5F-3F75-4087-AEB3-FC082A7097C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flipV="1">
            <a:off x="11637818" y="185429"/>
            <a:ext cx="459006" cy="459006"/>
          </a:xfrm>
          <a:prstGeom prst="rect">
            <a:avLst/>
          </a:prstGeom>
        </p:spPr>
      </p:pic>
    </p:spTree>
    <p:extLst>
      <p:ext uri="{BB962C8B-B14F-4D97-AF65-F5344CB8AC3E}">
        <p14:creationId xmlns:p14="http://schemas.microsoft.com/office/powerpoint/2010/main" val="767838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882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67CD-B938-4DAE-9D9F-22BD15785F92}"/>
              </a:ext>
            </a:extLst>
          </p:cNvPr>
          <p:cNvSpPr>
            <a:spLocks noGrp="1"/>
          </p:cNvSpPr>
          <p:nvPr>
            <p:ph type="body" sz="quarter" idx="11"/>
          </p:nvPr>
        </p:nvSpPr>
        <p:spPr>
          <a:xfrm>
            <a:off x="353064" y="2447924"/>
            <a:ext cx="9555024" cy="3562457"/>
          </a:xfrm>
        </p:spPr>
        <p:txBody>
          <a:bodyPr/>
          <a:lstStyle/>
          <a:p>
            <a:endParaRPr lang="en-GB" sz="3200" dirty="0"/>
          </a:p>
          <a:p>
            <a:r>
              <a:rPr lang="en-GB" sz="3200" dirty="0"/>
              <a:t>Which of the following groups may experience health inequalities?</a:t>
            </a:r>
          </a:p>
          <a:p>
            <a:endParaRPr lang="en-GB" sz="3200" dirty="0"/>
          </a:p>
          <a:p>
            <a:pPr lvl="1"/>
            <a:r>
              <a:rPr lang="en-GB" dirty="0"/>
              <a:t>A) Individuals experiencing homelessness</a:t>
            </a:r>
          </a:p>
          <a:p>
            <a:pPr lvl="1"/>
            <a:r>
              <a:rPr lang="en-GB" dirty="0"/>
              <a:t>B) BAME communities</a:t>
            </a:r>
          </a:p>
          <a:p>
            <a:pPr lvl="1"/>
            <a:r>
              <a:rPr lang="en-GB" dirty="0"/>
              <a:t>C) Individuals of low socio-economic status </a:t>
            </a:r>
          </a:p>
        </p:txBody>
      </p:sp>
      <p:sp>
        <p:nvSpPr>
          <p:cNvPr id="2" name="Title 1">
            <a:extLst>
              <a:ext uri="{FF2B5EF4-FFF2-40B4-BE49-F238E27FC236}">
                <a16:creationId xmlns:a16="http://schemas.microsoft.com/office/drawing/2014/main" id="{6BD2EB82-536E-4C18-A688-BB91FB30A972}"/>
              </a:ext>
            </a:extLst>
          </p:cNvPr>
          <p:cNvSpPr>
            <a:spLocks noGrp="1"/>
          </p:cNvSpPr>
          <p:nvPr>
            <p:ph type="title" idx="4294967295"/>
          </p:nvPr>
        </p:nvSpPr>
        <p:spPr>
          <a:xfrm>
            <a:off x="0" y="0"/>
            <a:ext cx="0" cy="0"/>
          </a:xfrm>
        </p:spPr>
        <p:txBody>
          <a:bodyPr/>
          <a:lstStyle/>
          <a:p>
            <a:br>
              <a:rPr lang="en-GB" dirty="0"/>
            </a:br>
            <a:br>
              <a:rPr lang="en-GB" dirty="0"/>
            </a:br>
            <a:br>
              <a:rPr lang="en-GB" dirty="0"/>
            </a:br>
            <a:r>
              <a:rPr lang="en-GB" dirty="0"/>
              <a:t>Knowledge Check</a:t>
            </a:r>
          </a:p>
        </p:txBody>
      </p:sp>
      <p:pic>
        <p:nvPicPr>
          <p:cNvPr id="4" name="Recorded Sound">
            <a:hlinkClick r:id="" action="ppaction://media"/>
            <a:extLst>
              <a:ext uri="{FF2B5EF4-FFF2-40B4-BE49-F238E27FC236}">
                <a16:creationId xmlns:a16="http://schemas.microsoft.com/office/drawing/2014/main" id="{E48B5CFE-26B6-46DF-8EDA-E3D2458D55F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0" y="230188"/>
            <a:ext cx="406400" cy="406400"/>
          </a:xfrm>
          <a:prstGeom prst="rect">
            <a:avLst/>
          </a:prstGeom>
        </p:spPr>
      </p:pic>
    </p:spTree>
    <p:extLst>
      <p:ext uri="{BB962C8B-B14F-4D97-AF65-F5344CB8AC3E}">
        <p14:creationId xmlns:p14="http://schemas.microsoft.com/office/powerpoint/2010/main" val="390158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4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67CD-B938-4DAE-9D9F-22BD15785F92}"/>
              </a:ext>
            </a:extLst>
          </p:cNvPr>
          <p:cNvSpPr>
            <a:spLocks noGrp="1"/>
          </p:cNvSpPr>
          <p:nvPr>
            <p:ph type="body" sz="quarter" idx="11"/>
          </p:nvPr>
        </p:nvSpPr>
        <p:spPr>
          <a:xfrm>
            <a:off x="353064" y="2208804"/>
            <a:ext cx="9555024" cy="493300"/>
          </a:xfrm>
        </p:spPr>
        <p:txBody>
          <a:bodyPr/>
          <a:lstStyle/>
          <a:p>
            <a:r>
              <a:rPr lang="en-GB" sz="3200" dirty="0"/>
              <a:t>What are the key functions of Public Health?</a:t>
            </a:r>
          </a:p>
          <a:p>
            <a:pPr lvl="1"/>
            <a:endParaRPr lang="en-GB" dirty="0"/>
          </a:p>
          <a:p>
            <a:pPr lvl="1"/>
            <a:r>
              <a:rPr lang="en-GB" dirty="0"/>
              <a:t>A) Preventing disease, treating disease, promoting healthy lifestyles</a:t>
            </a:r>
          </a:p>
          <a:p>
            <a:pPr lvl="1"/>
            <a:r>
              <a:rPr lang="en-GB" dirty="0"/>
              <a:t>B) Health protection, health improvement, health intelligence, healthcare public health</a:t>
            </a:r>
          </a:p>
          <a:p>
            <a:pPr lvl="1"/>
            <a:r>
              <a:rPr lang="en-GB" dirty="0"/>
              <a:t>C) Health monitoring, health protection, health surveillance, health response</a:t>
            </a:r>
          </a:p>
        </p:txBody>
      </p:sp>
      <p:sp>
        <p:nvSpPr>
          <p:cNvPr id="2" name="Title 1">
            <a:extLst>
              <a:ext uri="{FF2B5EF4-FFF2-40B4-BE49-F238E27FC236}">
                <a16:creationId xmlns:a16="http://schemas.microsoft.com/office/drawing/2014/main" id="{6BD2EB82-536E-4C18-A688-BB91FB30A972}"/>
              </a:ext>
            </a:extLst>
          </p:cNvPr>
          <p:cNvSpPr>
            <a:spLocks noGrp="1"/>
          </p:cNvSpPr>
          <p:nvPr>
            <p:ph type="title" idx="4294967295"/>
          </p:nvPr>
        </p:nvSpPr>
        <p:spPr>
          <a:xfrm>
            <a:off x="0" y="0"/>
            <a:ext cx="0" cy="0"/>
          </a:xfrm>
        </p:spPr>
        <p:txBody>
          <a:bodyPr/>
          <a:lstStyle/>
          <a:p>
            <a:br>
              <a:rPr lang="en-GB" dirty="0"/>
            </a:br>
            <a:br>
              <a:rPr lang="en-GB" dirty="0"/>
            </a:br>
            <a:r>
              <a:rPr lang="en-GB" dirty="0"/>
              <a:t>Knowledge Check</a:t>
            </a:r>
          </a:p>
        </p:txBody>
      </p:sp>
      <p:pic>
        <p:nvPicPr>
          <p:cNvPr id="4" name="Recorded Sound">
            <a:hlinkClick r:id="" action="ppaction://media"/>
            <a:extLst>
              <a:ext uri="{FF2B5EF4-FFF2-40B4-BE49-F238E27FC236}">
                <a16:creationId xmlns:a16="http://schemas.microsoft.com/office/drawing/2014/main" id="{6428F2D7-AE5B-4943-9ABC-BF66DC48DA5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73164" y="161925"/>
            <a:ext cx="406400" cy="406400"/>
          </a:xfrm>
          <a:prstGeom prst="rect">
            <a:avLst/>
          </a:prstGeom>
        </p:spPr>
      </p:pic>
    </p:spTree>
    <p:extLst>
      <p:ext uri="{BB962C8B-B14F-4D97-AF65-F5344CB8AC3E}">
        <p14:creationId xmlns:p14="http://schemas.microsoft.com/office/powerpoint/2010/main" val="1674447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587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67CD-B938-4DAE-9D9F-22BD15785F92}"/>
              </a:ext>
            </a:extLst>
          </p:cNvPr>
          <p:cNvSpPr>
            <a:spLocks noGrp="1"/>
          </p:cNvSpPr>
          <p:nvPr>
            <p:ph type="body" sz="quarter" idx="11"/>
          </p:nvPr>
        </p:nvSpPr>
        <p:spPr>
          <a:xfrm>
            <a:off x="353064" y="2208803"/>
            <a:ext cx="9555024" cy="3839572"/>
          </a:xfrm>
        </p:spPr>
        <p:txBody>
          <a:bodyPr/>
          <a:lstStyle/>
          <a:p>
            <a:r>
              <a:rPr lang="en-GB" sz="3200" dirty="0"/>
              <a:t>What are the four stages of developing Public Health Intelligence</a:t>
            </a:r>
            <a:r>
              <a:rPr lang="en-GB" dirty="0"/>
              <a:t>?</a:t>
            </a:r>
          </a:p>
          <a:p>
            <a:endParaRPr lang="en-GB" dirty="0"/>
          </a:p>
          <a:p>
            <a:pPr lvl="1"/>
            <a:r>
              <a:rPr lang="en-GB" dirty="0"/>
              <a:t>A) Data, information, intelligence, insight</a:t>
            </a:r>
          </a:p>
          <a:p>
            <a:pPr lvl="1"/>
            <a:r>
              <a:rPr lang="en-GB" dirty="0"/>
              <a:t>B) Information, data, insight, intelligence</a:t>
            </a:r>
          </a:p>
          <a:p>
            <a:pPr lvl="1"/>
            <a:r>
              <a:rPr lang="en-GB" dirty="0"/>
              <a:t>C) Insight, data, information, intelligence  </a:t>
            </a:r>
          </a:p>
        </p:txBody>
      </p:sp>
      <p:sp>
        <p:nvSpPr>
          <p:cNvPr id="2" name="Title 1">
            <a:extLst>
              <a:ext uri="{FF2B5EF4-FFF2-40B4-BE49-F238E27FC236}">
                <a16:creationId xmlns:a16="http://schemas.microsoft.com/office/drawing/2014/main" id="{6BD2EB82-536E-4C18-A688-BB91FB30A972}"/>
              </a:ext>
            </a:extLst>
          </p:cNvPr>
          <p:cNvSpPr>
            <a:spLocks noGrp="1"/>
          </p:cNvSpPr>
          <p:nvPr>
            <p:ph type="title" idx="4294967295"/>
          </p:nvPr>
        </p:nvSpPr>
        <p:spPr>
          <a:xfrm>
            <a:off x="0" y="0"/>
            <a:ext cx="0" cy="0"/>
          </a:xfrm>
        </p:spPr>
        <p:txBody>
          <a:bodyPr/>
          <a:lstStyle/>
          <a:p>
            <a:br>
              <a:rPr lang="en-GB" dirty="0"/>
            </a:br>
            <a:br>
              <a:rPr lang="en-GB" dirty="0"/>
            </a:br>
            <a:r>
              <a:rPr lang="en-GB" dirty="0"/>
              <a:t> Knowledge Check</a:t>
            </a:r>
          </a:p>
        </p:txBody>
      </p:sp>
      <p:pic>
        <p:nvPicPr>
          <p:cNvPr id="4" name="Slide 18">
            <a:hlinkClick r:id="" action="ppaction://media"/>
            <a:extLst>
              <a:ext uri="{FF2B5EF4-FFF2-40B4-BE49-F238E27FC236}">
                <a16:creationId xmlns:a16="http://schemas.microsoft.com/office/drawing/2014/main" id="{10D2CD1B-A3AD-4AC9-B325-DAE21DEBC13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97564" y="191799"/>
            <a:ext cx="406400" cy="406400"/>
          </a:xfrm>
          <a:prstGeom prst="rect">
            <a:avLst/>
          </a:prstGeom>
        </p:spPr>
      </p:pic>
    </p:spTree>
    <p:extLst>
      <p:ext uri="{BB962C8B-B14F-4D97-AF65-F5344CB8AC3E}">
        <p14:creationId xmlns:p14="http://schemas.microsoft.com/office/powerpoint/2010/main" val="160478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8A67CD-B938-4DAE-9D9F-22BD15785F92}"/>
              </a:ext>
            </a:extLst>
          </p:cNvPr>
          <p:cNvSpPr>
            <a:spLocks noGrp="1"/>
          </p:cNvSpPr>
          <p:nvPr>
            <p:ph type="body" sz="quarter" idx="11"/>
          </p:nvPr>
        </p:nvSpPr>
        <p:spPr/>
        <p:txBody>
          <a:bodyPr/>
          <a:lstStyle/>
          <a:p>
            <a:r>
              <a:rPr lang="en-GB" sz="3200" dirty="0"/>
              <a:t>Which organisation provides intellectual, scientific and operational leadership at both a national and local level to ensure the nation’s health is secure?</a:t>
            </a:r>
          </a:p>
          <a:p>
            <a:endParaRPr lang="en-GB" sz="3200" dirty="0"/>
          </a:p>
          <a:p>
            <a:pPr lvl="1"/>
            <a:r>
              <a:rPr lang="en-GB" dirty="0"/>
              <a:t>A) Local authority </a:t>
            </a:r>
          </a:p>
          <a:p>
            <a:pPr lvl="1"/>
            <a:r>
              <a:rPr lang="en-GB" dirty="0"/>
              <a:t>B) The UK Health Security Agency</a:t>
            </a:r>
          </a:p>
          <a:p>
            <a:pPr lvl="1"/>
            <a:r>
              <a:rPr lang="en-GB" dirty="0"/>
              <a:t>C) The Office for Health Improvement and Disparities </a:t>
            </a:r>
          </a:p>
        </p:txBody>
      </p:sp>
      <p:sp>
        <p:nvSpPr>
          <p:cNvPr id="2" name="Title 1">
            <a:extLst>
              <a:ext uri="{FF2B5EF4-FFF2-40B4-BE49-F238E27FC236}">
                <a16:creationId xmlns:a16="http://schemas.microsoft.com/office/drawing/2014/main" id="{6BD2EB82-536E-4C18-A688-BB91FB30A972}"/>
              </a:ext>
            </a:extLst>
          </p:cNvPr>
          <p:cNvSpPr>
            <a:spLocks noGrp="1"/>
          </p:cNvSpPr>
          <p:nvPr>
            <p:ph type="title" idx="4294967295"/>
          </p:nvPr>
        </p:nvSpPr>
        <p:spPr>
          <a:xfrm>
            <a:off x="0" y="0"/>
            <a:ext cx="0" cy="0"/>
          </a:xfrm>
        </p:spPr>
        <p:txBody>
          <a:bodyPr/>
          <a:lstStyle/>
          <a:p>
            <a:br>
              <a:rPr lang="en-GB" dirty="0"/>
            </a:br>
            <a:br>
              <a:rPr lang="en-GB" dirty="0"/>
            </a:br>
            <a:r>
              <a:rPr lang="en-GB" dirty="0"/>
              <a:t>   Knowledge Check</a:t>
            </a:r>
          </a:p>
        </p:txBody>
      </p:sp>
      <p:pic>
        <p:nvPicPr>
          <p:cNvPr id="4" name="Slide 19">
            <a:hlinkClick r:id="" action="ppaction://media"/>
            <a:extLst>
              <a:ext uri="{FF2B5EF4-FFF2-40B4-BE49-F238E27FC236}">
                <a16:creationId xmlns:a16="http://schemas.microsoft.com/office/drawing/2014/main" id="{842C3ADC-5F0B-48D8-B621-CB469797EF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556621" y="417306"/>
            <a:ext cx="406400" cy="406400"/>
          </a:xfrm>
          <a:prstGeom prst="rect">
            <a:avLst/>
          </a:prstGeom>
        </p:spPr>
      </p:pic>
    </p:spTree>
    <p:extLst>
      <p:ext uri="{BB962C8B-B14F-4D97-AF65-F5344CB8AC3E}">
        <p14:creationId xmlns:p14="http://schemas.microsoft.com/office/powerpoint/2010/main" val="1960284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0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Cover Slid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7F74296-80A8-4643-9C96-869C225CDDD2}"/>
    </a:ext>
  </a:extLst>
</a:theme>
</file>

<file path=ppt/theme/theme10.xml><?xml version="1.0" encoding="utf-8"?>
<a:theme xmlns:a="http://schemas.openxmlformats.org/drawingml/2006/main" name="3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1.xml><?xml version="1.0" encoding="utf-8"?>
<a:theme xmlns:a="http://schemas.openxmlformats.org/drawingml/2006/main" name="4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12.xml><?xml version="1.0" encoding="utf-8"?>
<a:theme xmlns:a="http://schemas.openxmlformats.org/drawingml/2006/main" name="4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xt and Imag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41D2B870-2C94-3E41-AAB5-4FA85983BFE6}"/>
    </a:ext>
  </a:extLst>
</a:theme>
</file>

<file path=ppt/theme/theme3.xml><?xml version="1.0" encoding="utf-8"?>
<a:theme xmlns:a="http://schemas.openxmlformats.org/drawingml/2006/main" name="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4.xml><?xml version="1.0" encoding="utf-8"?>
<a:theme xmlns:a="http://schemas.openxmlformats.org/drawingml/2006/main" name="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5.xml><?xml version="1.0" encoding="utf-8"?>
<a:theme xmlns:a="http://schemas.openxmlformats.org/drawingml/2006/main" name="1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6.xml><?xml version="1.0" encoding="utf-8"?>
<a:theme xmlns:a="http://schemas.openxmlformats.org/drawingml/2006/main" name="1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7.xml><?xml version="1.0" encoding="utf-8"?>
<a:theme xmlns:a="http://schemas.openxmlformats.org/drawingml/2006/main" name="2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ppt/theme/theme8.xml><?xml version="1.0" encoding="utf-8"?>
<a:theme xmlns:a="http://schemas.openxmlformats.org/drawingml/2006/main" name="2_Coloured Footer Bar 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9427838F-C2C2-1844-A5A0-B1766E9EC5AA}"/>
    </a:ext>
  </a:extLst>
</a:theme>
</file>

<file path=ppt/theme/theme9.xml><?xml version="1.0" encoding="utf-8"?>
<a:theme xmlns:a="http://schemas.openxmlformats.org/drawingml/2006/main" name="3_Text Left and Angled Block Colou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ESSW_Partnership_PP_Templates_300321_V5" id="{E9909C8B-B4C9-494A-8346-C8D99C69E08A}" vid="{210FC15E-BB59-DE4A-B85F-1C373FD45113}"/>
    </a:ext>
  </a:extLst>
</a:theme>
</file>

<file path=docProps/app.xml><?xml version="1.0" encoding="utf-8"?>
<Properties xmlns="http://schemas.openxmlformats.org/officeDocument/2006/extended-properties" xmlns:vt="http://schemas.openxmlformats.org/officeDocument/2006/docPropsVTypes">
  <Template>Cover Slide</Template>
  <TotalTime>199</TotalTime>
  <Words>1479</Words>
  <Application>Microsoft Office PowerPoint</Application>
  <PresentationFormat>Widescreen</PresentationFormat>
  <Paragraphs>110</Paragraphs>
  <Slides>14</Slides>
  <Notes>14</Notes>
  <HiddenSlides>0</HiddenSlides>
  <MMClips>9</MMClips>
  <ScaleCrop>false</ScaleCrop>
  <HeadingPairs>
    <vt:vector size="6" baseType="variant">
      <vt:variant>
        <vt:lpstr>Fonts Used</vt:lpstr>
      </vt:variant>
      <vt:variant>
        <vt:i4>2</vt:i4>
      </vt:variant>
      <vt:variant>
        <vt:lpstr>Theme</vt:lpstr>
      </vt:variant>
      <vt:variant>
        <vt:i4>12</vt:i4>
      </vt:variant>
      <vt:variant>
        <vt:lpstr>Slide Titles</vt:lpstr>
      </vt:variant>
      <vt:variant>
        <vt:i4>14</vt:i4>
      </vt:variant>
    </vt:vector>
  </HeadingPairs>
  <TitlesOfParts>
    <vt:vector size="28" baseType="lpstr">
      <vt:lpstr>Arial</vt:lpstr>
      <vt:lpstr>Calibri</vt:lpstr>
      <vt:lpstr>Cover Slide</vt:lpstr>
      <vt:lpstr>Text and Image</vt:lpstr>
      <vt:lpstr>Text Left and Angled Block Colour</vt:lpstr>
      <vt:lpstr>Coloured Footer Bar 1</vt:lpstr>
      <vt:lpstr>1_Text Left and Angled Block Colour</vt:lpstr>
      <vt:lpstr>1_Coloured Footer Bar 1</vt:lpstr>
      <vt:lpstr>2_Text Left and Angled Block Colour</vt:lpstr>
      <vt:lpstr>2_Coloured Footer Bar 1</vt:lpstr>
      <vt:lpstr>3_Text Left and Angled Block Colour</vt:lpstr>
      <vt:lpstr>3_Coloured Footer Bar 1</vt:lpstr>
      <vt:lpstr>4_Text Left and Angled Block Colour</vt:lpstr>
      <vt:lpstr>4_Coloured Footer Bar 1</vt:lpstr>
      <vt:lpstr>PowerPoint Presentation</vt:lpstr>
      <vt:lpstr>    The Local Authority Public Health Workforce</vt:lpstr>
      <vt:lpstr>What does Public Health mean in BSW?</vt:lpstr>
      <vt:lpstr>    Applying a Public Health Approach</vt:lpstr>
      <vt:lpstr>    MECC: Making Every Contact Count</vt:lpstr>
      <vt:lpstr>   Knowledge Check</vt:lpstr>
      <vt:lpstr>  Knowledge Check</vt:lpstr>
      <vt:lpstr>   Knowledge Check</vt:lpstr>
      <vt:lpstr>     Knowledge Check</vt:lpstr>
      <vt:lpstr>     Knowledge Check</vt:lpstr>
      <vt:lpstr>    Resources: Downloadable</vt:lpstr>
      <vt:lpstr>  Resources: Downloadable</vt:lpstr>
      <vt:lpstr> Resources: Downloadable</vt:lpstr>
      <vt:lpstr> Case Studies: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 Solomon</dc:creator>
  <cp:lastModifiedBy>RICHARDS, Jenna (NHS BATH AND NORTH EAST SOMERSET, SWINDON AND WILTSHIRE CCG)</cp:lastModifiedBy>
  <cp:revision>32</cp:revision>
  <dcterms:created xsi:type="dcterms:W3CDTF">2022-02-03T09:40:11Z</dcterms:created>
  <dcterms:modified xsi:type="dcterms:W3CDTF">2022-02-28T08:10:49Z</dcterms:modified>
</cp:coreProperties>
</file>